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287000" cy="128587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4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1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C25F76-63E2-496A-B9CD-54FF3BB37A5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8083F4-ABAF-468F-91B2-EC53BF1541F6}"/>
              </a:ext>
            </a:extLst>
          </p:cNvPr>
          <p:cNvSpPr>
            <a:spLocks noGrp="1"/>
          </p:cNvSpPr>
          <p:nvPr/>
        </p:nvSpPr>
        <p:spPr>
          <a:xfrm>
            <a:off x="666750" y="12573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E3B54A"/>
                </a:solidFill>
              </a:defRPr>
            </a:pPr>
            <a:r>
              <a:rPr lang="en-US" sz="2025" b="1" dirty="0">
                <a:solidFill>
                  <a:srgbClr val="E3B54A"/>
                </a:solidFill>
              </a:rPr>
              <a:t>WEDNESDAY, </a:t>
            </a:r>
            <a:r>
              <a:rPr sz="2025" b="1" dirty="0">
                <a:solidFill>
                  <a:srgbClr val="E3B54A"/>
                </a:solidFill>
              </a:rPr>
              <a:t>OCTOBER 14–</a:t>
            </a:r>
            <a:endParaRPr lang="en-US" sz="2025" b="1" dirty="0">
              <a:solidFill>
                <a:srgbClr val="E3B54A"/>
              </a:solidFill>
            </a:endParaRPr>
          </a:p>
          <a:p>
            <a:pPr algn="l">
              <a:defRPr sz="2025" b="1">
                <a:solidFill>
                  <a:srgbClr val="E3B54A"/>
                </a:solidFill>
              </a:defRPr>
            </a:pPr>
            <a:r>
              <a:rPr lang="en-US" sz="2025" b="1" dirty="0">
                <a:solidFill>
                  <a:srgbClr val="E3B54A"/>
                </a:solidFill>
              </a:rPr>
              <a:t>SATURDAY, OCTOBER </a:t>
            </a:r>
            <a:r>
              <a:rPr sz="2025" b="1" dirty="0">
                <a:solidFill>
                  <a:srgbClr val="E3B54A"/>
                </a:solidFill>
              </a:rPr>
              <a:t>17, 2026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1BA7AA-4B54-440E-A481-BDAE0C9C8D06}"/>
              </a:ext>
            </a:extLst>
          </p:cNvPr>
          <p:cNvSpPr>
            <a:spLocks noGrp="1"/>
          </p:cNvSpPr>
          <p:nvPr/>
        </p:nvSpPr>
        <p:spPr>
          <a:xfrm>
            <a:off x="666750" y="2286000"/>
            <a:ext cx="8572500" cy="2952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TWO ROOMS.</a:t>
            </a:r>
          </a:p>
          <a:p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FOUR DAYS.</a:t>
            </a:r>
          </a:p>
          <a:p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ONE FESTIVAL.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EAC1AD-1C59-47CA-B959-E7FFE369D549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2190750" cy="666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3ACDB6-5DED-497C-AF28-E1661B5DFD71}"/>
              </a:ext>
            </a:extLst>
          </p:cNvPr>
          <p:cNvSpPr>
            <a:spLocks noGrp="1"/>
          </p:cNvSpPr>
          <p:nvPr/>
        </p:nvSpPr>
        <p:spPr>
          <a:xfrm>
            <a:off x="666750" y="7324725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FFFFFF"/>
                </a:solidFill>
              </a:defRPr>
            </a:pPr>
            <a:r>
              <a:rPr sz="2850" b="1" dirty="0">
                <a:solidFill>
                  <a:srgbClr val="FFFFFF"/>
                </a:solidFill>
              </a:rPr>
              <a:t>MAIN THEATRE + BALLROOM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7D99B-CC26-4179-A917-73850F85D28B}"/>
              </a:ext>
            </a:extLst>
          </p:cNvPr>
          <p:cNvSpPr>
            <a:spLocks noGrp="1"/>
          </p:cNvSpPr>
          <p:nvPr/>
        </p:nvSpPr>
        <p:spPr>
          <a:xfrm>
            <a:off x="666750" y="8267700"/>
            <a:ext cx="8572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>
                <a:solidFill>
                  <a:srgbClr val="D9CCE7"/>
                </a:solidFill>
              </a:defRPr>
            </a:pPr>
            <a:r>
              <a:rPr sz="2100" b="0" dirty="0">
                <a:solidFill>
                  <a:srgbClr val="D9CCE7"/>
                </a:solidFill>
              </a:rPr>
              <a:t>Complete screenings, discussions, premieres and workshops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F20309-41B4-4335-A709-868618573D28}"/>
              </a:ext>
            </a:extLst>
          </p:cNvPr>
          <p:cNvSpPr>
            <a:spLocks noGrp="1"/>
          </p:cNvSpPr>
          <p:nvPr/>
        </p:nvSpPr>
        <p:spPr>
          <a:xfrm>
            <a:off x="448056" y="6200775"/>
            <a:ext cx="9838944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7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COLUMBUS FILM, AUTHOR</a:t>
            </a:r>
            <a:r>
              <a:rPr lang="en-US" sz="27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PHOTOGRAPHY FESTIVAL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546E3A-47C4-43F7-956F-63C769218AB9}"/>
              </a:ext>
            </a:extLst>
          </p:cNvPr>
          <p:cNvSpPr>
            <a:spLocks noGrp="1"/>
          </p:cNvSpPr>
          <p:nvPr/>
        </p:nvSpPr>
        <p:spPr>
          <a:xfrm>
            <a:off x="666750" y="11287125"/>
            <a:ext cx="857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E3B54A"/>
                </a:solidFill>
              </a:defRPr>
            </a:pPr>
            <a:r>
              <a:rPr sz="2800" b="1" dirty="0">
                <a:solidFill>
                  <a:srgbClr val="E3B54A"/>
                </a:solidFill>
              </a:rPr>
              <a:t>DAILY  ·  10:00 AM–5:00 PM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2D30B3-301D-8AD3-0B45-E1582C0AC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393" y="876300"/>
            <a:ext cx="2284857" cy="237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8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D9DCABE6-1891-4F8B-969F-044C98F92E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80A26B-F7CE-4082-AAFF-D3613E7D7389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41A1C1-0230-4600-9808-B3C291016B6E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FOUR  /  SATURDAY · OCTOBER 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A5C60A-406F-429C-8BE7-4EE8C78FF48D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2A27E5-264C-4110-A497-F0F898139981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A978E9-2389-407C-BEB3-3D91E0C267B4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0BBD84-66B4-4132-8D11-D72D8F3AA104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ED7607-872B-489C-B411-FD3862DB6324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6AF03F-3CCF-4ED9-B69F-0F00A2BFC1D7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8579E2-1B69-4E2D-B04C-2063BAFBEDC4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BF4B4A-1B54-4021-9746-4F63079C4812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07E29C-EC23-45CA-A5E7-0CC657881025}"/>
              </a:ext>
            </a:extLst>
          </p:cNvPr>
          <p:cNvSpPr>
            <a:spLocks noGrp="1"/>
          </p:cNvSpPr>
          <p:nvPr/>
        </p:nvSpPr>
        <p:spPr>
          <a:xfrm>
            <a:off x="800100" y="33623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0474CE-0D8F-400C-8F6C-4405C1717726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DB329C-1E65-418C-A241-B884E8656E12}"/>
              </a:ext>
            </a:extLst>
          </p:cNvPr>
          <p:cNvSpPr>
            <a:spLocks noGrp="1"/>
          </p:cNvSpPr>
          <p:nvPr/>
        </p:nvSpPr>
        <p:spPr>
          <a:xfrm>
            <a:off x="800100" y="34385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10:10–11:39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65270B-A983-452C-BF7A-9DB8B550AEF7}"/>
              </a:ext>
            </a:extLst>
          </p:cNvPr>
          <p:cNvSpPr>
            <a:spLocks noGrp="1"/>
          </p:cNvSpPr>
          <p:nvPr/>
        </p:nvSpPr>
        <p:spPr>
          <a:xfrm>
            <a:off x="2857500" y="34194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Who the f*** is C. Barton?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AFAAE4-C137-484E-AA3C-4C9A34FA0FB9}"/>
              </a:ext>
            </a:extLst>
          </p:cNvPr>
          <p:cNvSpPr>
            <a:spLocks noGrp="1"/>
          </p:cNvSpPr>
          <p:nvPr/>
        </p:nvSpPr>
        <p:spPr>
          <a:xfrm>
            <a:off x="2857500" y="38957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Katharina Walter · 01:28:43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56309D-0C3D-4876-84DA-BF6246D9B53A}"/>
              </a:ext>
            </a:extLst>
          </p:cNvPr>
          <p:cNvSpPr>
            <a:spLocks noGrp="1"/>
          </p:cNvSpPr>
          <p:nvPr/>
        </p:nvSpPr>
        <p:spPr>
          <a:xfrm>
            <a:off x="800100" y="43243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558905-2BA6-4D50-929A-7AD19B415BB3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41EB4F-CECC-4593-9B80-840D364361DB}"/>
              </a:ext>
            </a:extLst>
          </p:cNvPr>
          <p:cNvSpPr>
            <a:spLocks noGrp="1"/>
          </p:cNvSpPr>
          <p:nvPr/>
        </p:nvSpPr>
        <p:spPr>
          <a:xfrm>
            <a:off x="800100" y="44005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11:39 AM–12:04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894F2F-0F08-46ED-9EC1-60B661CF966D}"/>
              </a:ext>
            </a:extLst>
          </p:cNvPr>
          <p:cNvSpPr>
            <a:spLocks noGrp="1"/>
          </p:cNvSpPr>
          <p:nvPr/>
        </p:nvSpPr>
        <p:spPr>
          <a:xfrm>
            <a:off x="2857500" y="43815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Uniformed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B687C8-740A-4DEF-AA3F-917553A9049C}"/>
              </a:ext>
            </a:extLst>
          </p:cNvPr>
          <p:cNvSpPr>
            <a:spLocks noGrp="1"/>
          </p:cNvSpPr>
          <p:nvPr/>
        </p:nvSpPr>
        <p:spPr>
          <a:xfrm>
            <a:off x="2857500" y="48577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Dan Biurrum · 00:24:58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F1E8E5-DF0C-4E37-9486-76310C8D7E59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E2471E-6989-4D2D-A358-7DC749ED583E}"/>
              </a:ext>
            </a:extLst>
          </p:cNvPr>
          <p:cNvSpPr>
            <a:spLocks noGrp="1"/>
          </p:cNvSpPr>
          <p:nvPr/>
        </p:nvSpPr>
        <p:spPr>
          <a:xfrm>
            <a:off x="552450" y="536257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B0975C-240A-42DC-B3EA-FC112F781A47}"/>
              </a:ext>
            </a:extLst>
          </p:cNvPr>
          <p:cNvSpPr>
            <a:spLocks noGrp="1"/>
          </p:cNvSpPr>
          <p:nvPr/>
        </p:nvSpPr>
        <p:spPr>
          <a:xfrm>
            <a:off x="800100" y="53625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 dirty="0">
                <a:solidFill>
                  <a:srgbClr val="4D267A"/>
                </a:solidFill>
              </a:rPr>
              <a:t>12:04–12:</a:t>
            </a:r>
            <a:r>
              <a:rPr lang="en-US" sz="1500" b="1" dirty="0">
                <a:solidFill>
                  <a:srgbClr val="4D267A"/>
                </a:solidFill>
              </a:rPr>
              <a:t>14</a:t>
            </a:r>
            <a:r>
              <a:rPr sz="1500" b="1" dirty="0">
                <a:solidFill>
                  <a:srgbClr val="4D267A"/>
                </a:solidFill>
              </a:rPr>
              <a:t>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36E0BF-202B-4162-8576-F77BC97111FD}"/>
              </a:ext>
            </a:extLst>
          </p:cNvPr>
          <p:cNvSpPr>
            <a:spLocks noGrp="1"/>
          </p:cNvSpPr>
          <p:nvPr/>
        </p:nvSpPr>
        <p:spPr>
          <a:xfrm>
            <a:off x="2857500" y="53435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75" b="1">
                <a:solidFill>
                  <a:srgbClr val="171224"/>
                </a:solidFill>
              </a:defRPr>
            </a:pPr>
            <a:r>
              <a:rPr lang="en-US" sz="1875" b="1" dirty="0">
                <a:solidFill>
                  <a:srgbClr val="171224"/>
                </a:solidFill>
              </a:rPr>
              <a:t>A Woman’s Business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9BE87A8-4733-4F17-816D-6860329DEDF7}"/>
              </a:ext>
            </a:extLst>
          </p:cNvPr>
          <p:cNvSpPr>
            <a:spLocks noGrp="1"/>
          </p:cNvSpPr>
          <p:nvPr/>
        </p:nvSpPr>
        <p:spPr>
          <a:xfrm>
            <a:off x="2857500" y="58197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275" b="0">
                <a:solidFill>
                  <a:srgbClr val="746B7C"/>
                </a:solidFill>
              </a:defRPr>
            </a:pPr>
            <a:r>
              <a:rPr lang="en-US" sz="1275" dirty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76C3DF-DFB3-4C10-B382-ED8458D39EDD}"/>
              </a:ext>
            </a:extLst>
          </p:cNvPr>
          <p:cNvSpPr>
            <a:spLocks noGrp="1"/>
          </p:cNvSpPr>
          <p:nvPr/>
        </p:nvSpPr>
        <p:spPr>
          <a:xfrm>
            <a:off x="800100" y="62484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A36A20-126B-4CE8-904B-B1929DA88A16}"/>
              </a:ext>
            </a:extLst>
          </p:cNvPr>
          <p:cNvSpPr>
            <a:spLocks noGrp="1"/>
          </p:cNvSpPr>
          <p:nvPr/>
        </p:nvSpPr>
        <p:spPr>
          <a:xfrm>
            <a:off x="552450" y="6324600"/>
            <a:ext cx="76200" cy="847725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0BBB44-F593-460A-A0C6-0F56CB41976A}"/>
              </a:ext>
            </a:extLst>
          </p:cNvPr>
          <p:cNvSpPr>
            <a:spLocks noGrp="1"/>
          </p:cNvSpPr>
          <p:nvPr/>
        </p:nvSpPr>
        <p:spPr>
          <a:xfrm>
            <a:off x="800100" y="63246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 dirty="0">
                <a:solidFill>
                  <a:srgbClr val="4D267A"/>
                </a:solidFill>
              </a:rPr>
              <a:t>12:</a:t>
            </a:r>
            <a:r>
              <a:rPr lang="en-US" sz="1500" b="1" dirty="0">
                <a:solidFill>
                  <a:srgbClr val="4D267A"/>
                </a:solidFill>
              </a:rPr>
              <a:t>26 </a:t>
            </a:r>
            <a:r>
              <a:rPr sz="1500" b="1" dirty="0">
                <a:solidFill>
                  <a:srgbClr val="4D267A"/>
                </a:solidFill>
              </a:rPr>
              <a:t>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48789A-C40B-4BD9-9CFE-06AD9D72674F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6419D4-2498-4A54-9080-5D724FDFE61B}"/>
              </a:ext>
            </a:extLst>
          </p:cNvPr>
          <p:cNvSpPr>
            <a:spLocks noGrp="1"/>
          </p:cNvSpPr>
          <p:nvPr/>
        </p:nvSpPr>
        <p:spPr>
          <a:xfrm>
            <a:off x="2857500" y="67818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A86D0C-84D5-45E9-AA87-E5ACB69C7FA1}"/>
              </a:ext>
            </a:extLst>
          </p:cNvPr>
          <p:cNvSpPr>
            <a:spLocks noGrp="1"/>
          </p:cNvSpPr>
          <p:nvPr/>
        </p:nvSpPr>
        <p:spPr>
          <a:xfrm>
            <a:off x="800100" y="72104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37BB6F-D6DD-432C-A033-921A2AA8BD6F}"/>
              </a:ext>
            </a:extLst>
          </p:cNvPr>
          <p:cNvSpPr>
            <a:spLocks noGrp="1"/>
          </p:cNvSpPr>
          <p:nvPr/>
        </p:nvSpPr>
        <p:spPr>
          <a:xfrm>
            <a:off x="552450" y="72866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7A04526-561F-4AA1-AC69-48EFA004BF00}"/>
              </a:ext>
            </a:extLst>
          </p:cNvPr>
          <p:cNvSpPr>
            <a:spLocks noGrp="1"/>
          </p:cNvSpPr>
          <p:nvPr/>
        </p:nvSpPr>
        <p:spPr>
          <a:xfrm>
            <a:off x="800100" y="72866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1:00–1:18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DC292A-ED38-4903-A217-35059B65BFFB}"/>
              </a:ext>
            </a:extLst>
          </p:cNvPr>
          <p:cNvSpPr>
            <a:spLocks noGrp="1"/>
          </p:cNvSpPr>
          <p:nvPr/>
        </p:nvSpPr>
        <p:spPr>
          <a:xfrm>
            <a:off x="2857500" y="72675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How to Witness a Miracle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A550B6-BF3D-4F69-938C-8303516408B4}"/>
              </a:ext>
            </a:extLst>
          </p:cNvPr>
          <p:cNvSpPr>
            <a:spLocks noGrp="1"/>
          </p:cNvSpPr>
          <p:nvPr/>
        </p:nvSpPr>
        <p:spPr>
          <a:xfrm>
            <a:off x="2857500" y="77438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Matthew J Pitts, Ajanaé T Dawkins · 00:17:39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A7233D8-9148-4683-BA63-05238FA346AF}"/>
              </a:ext>
            </a:extLst>
          </p:cNvPr>
          <p:cNvSpPr>
            <a:spLocks noGrp="1"/>
          </p:cNvSpPr>
          <p:nvPr/>
        </p:nvSpPr>
        <p:spPr>
          <a:xfrm>
            <a:off x="800100" y="81724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6439697-905E-466C-86C2-A5E1DBA1EFBB}"/>
              </a:ext>
            </a:extLst>
          </p:cNvPr>
          <p:cNvSpPr>
            <a:spLocks noGrp="1"/>
          </p:cNvSpPr>
          <p:nvPr/>
        </p:nvSpPr>
        <p:spPr>
          <a:xfrm>
            <a:off x="552450" y="824865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922A952-D0D4-4937-A732-664B7F8DCA9A}"/>
              </a:ext>
            </a:extLst>
          </p:cNvPr>
          <p:cNvSpPr>
            <a:spLocks noGrp="1"/>
          </p:cNvSpPr>
          <p:nvPr/>
        </p:nvSpPr>
        <p:spPr>
          <a:xfrm>
            <a:off x="800100" y="82486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1:18–1:28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60487A4-5078-4661-B86B-78DF1406D1F9}"/>
              </a:ext>
            </a:extLst>
          </p:cNvPr>
          <p:cNvSpPr>
            <a:spLocks noGrp="1"/>
          </p:cNvSpPr>
          <p:nvPr/>
        </p:nvSpPr>
        <p:spPr>
          <a:xfrm>
            <a:off x="2857500" y="82296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Beginning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A5E7113-00D9-4758-A624-BBA84292059A}"/>
              </a:ext>
            </a:extLst>
          </p:cNvPr>
          <p:cNvSpPr>
            <a:spLocks noGrp="1"/>
          </p:cNvSpPr>
          <p:nvPr/>
        </p:nvSpPr>
        <p:spPr>
          <a:xfrm>
            <a:off x="2857500" y="87058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8C0F739-C921-481C-9C72-B4D769599870}"/>
              </a:ext>
            </a:extLst>
          </p:cNvPr>
          <p:cNvSpPr>
            <a:spLocks noGrp="1"/>
          </p:cNvSpPr>
          <p:nvPr/>
        </p:nvSpPr>
        <p:spPr>
          <a:xfrm>
            <a:off x="800100" y="91344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E4A1540-2382-4E80-AE8B-BBC67C81E804}"/>
              </a:ext>
            </a:extLst>
          </p:cNvPr>
          <p:cNvSpPr>
            <a:spLocks noGrp="1"/>
          </p:cNvSpPr>
          <p:nvPr/>
        </p:nvSpPr>
        <p:spPr>
          <a:xfrm>
            <a:off x="552450" y="921067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12F958C-1D81-47B8-A1C1-8AA5B9DDA312}"/>
              </a:ext>
            </a:extLst>
          </p:cNvPr>
          <p:cNvSpPr>
            <a:spLocks noGrp="1"/>
          </p:cNvSpPr>
          <p:nvPr/>
        </p:nvSpPr>
        <p:spPr>
          <a:xfrm>
            <a:off x="800100" y="92106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1:28–1:38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EB487B3-7EF6-4C4C-827C-9D6030C59CBE}"/>
              </a:ext>
            </a:extLst>
          </p:cNvPr>
          <p:cNvSpPr>
            <a:spLocks noGrp="1"/>
          </p:cNvSpPr>
          <p:nvPr/>
        </p:nvSpPr>
        <p:spPr>
          <a:xfrm>
            <a:off x="2857500" y="91916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Lucent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5DA84D3-0C08-49A2-A76F-3C25CD0E99DC}"/>
              </a:ext>
            </a:extLst>
          </p:cNvPr>
          <p:cNvSpPr>
            <a:spLocks noGrp="1"/>
          </p:cNvSpPr>
          <p:nvPr/>
        </p:nvSpPr>
        <p:spPr>
          <a:xfrm>
            <a:off x="2857500" y="96678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15E4530-B5D6-4CE4-964B-67B289467264}"/>
              </a:ext>
            </a:extLst>
          </p:cNvPr>
          <p:cNvSpPr>
            <a:spLocks noGrp="1"/>
          </p:cNvSpPr>
          <p:nvPr/>
        </p:nvSpPr>
        <p:spPr>
          <a:xfrm>
            <a:off x="800100" y="10096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7C4E24-A400-4681-8118-6D0B04FDA493}"/>
              </a:ext>
            </a:extLst>
          </p:cNvPr>
          <p:cNvSpPr>
            <a:spLocks noGrp="1"/>
          </p:cNvSpPr>
          <p:nvPr/>
        </p:nvSpPr>
        <p:spPr>
          <a:xfrm>
            <a:off x="552450" y="1017270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D98687D-F065-4CC7-8050-33925553C3FA}"/>
              </a:ext>
            </a:extLst>
          </p:cNvPr>
          <p:cNvSpPr>
            <a:spLocks noGrp="1"/>
          </p:cNvSpPr>
          <p:nvPr/>
        </p:nvSpPr>
        <p:spPr>
          <a:xfrm>
            <a:off x="800100" y="10172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3:10–4:48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D634A15-7D42-4610-BB26-D936C9BF6252}"/>
              </a:ext>
            </a:extLst>
          </p:cNvPr>
          <p:cNvSpPr>
            <a:spLocks noGrp="1"/>
          </p:cNvSpPr>
          <p:nvPr/>
        </p:nvSpPr>
        <p:spPr>
          <a:xfrm>
            <a:off x="2857500" y="10153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EJs Warriors Part 3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C89A8A3-D871-4F89-BFB4-4CCBEF7104A0}"/>
              </a:ext>
            </a:extLst>
          </p:cNvPr>
          <p:cNvSpPr>
            <a:spLocks noGrp="1"/>
          </p:cNvSpPr>
          <p:nvPr/>
        </p:nvSpPr>
        <p:spPr>
          <a:xfrm>
            <a:off x="2857500" y="10629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Ellis Jennings Jr · 01:37:51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295DCEC-58B2-496B-86FD-FC1B58E6E5C4}"/>
              </a:ext>
            </a:extLst>
          </p:cNvPr>
          <p:cNvSpPr>
            <a:spLocks noGrp="1"/>
          </p:cNvSpPr>
          <p:nvPr/>
        </p:nvSpPr>
        <p:spPr>
          <a:xfrm>
            <a:off x="800100" y="110585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07D5F3-CA22-446A-B339-0091AA94B39E}"/>
              </a:ext>
            </a:extLst>
          </p:cNvPr>
          <p:cNvSpPr>
            <a:spLocks noGrp="1"/>
          </p:cNvSpPr>
          <p:nvPr/>
        </p:nvSpPr>
        <p:spPr>
          <a:xfrm>
            <a:off x="552450" y="111347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042BCAE-AA4E-4403-BCC8-7DDC770537FF}"/>
              </a:ext>
            </a:extLst>
          </p:cNvPr>
          <p:cNvSpPr>
            <a:spLocks noGrp="1"/>
          </p:cNvSpPr>
          <p:nvPr/>
        </p:nvSpPr>
        <p:spPr>
          <a:xfrm>
            <a:off x="800100" y="111347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313506D-88C8-4CD3-BB48-0332615D3AF0}"/>
              </a:ext>
            </a:extLst>
          </p:cNvPr>
          <p:cNvSpPr>
            <a:spLocks noGrp="1"/>
          </p:cNvSpPr>
          <p:nvPr/>
        </p:nvSpPr>
        <p:spPr>
          <a:xfrm>
            <a:off x="2857500" y="111156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DB38E9F-8638-42AC-B6A9-B39718E3244F}"/>
              </a:ext>
            </a:extLst>
          </p:cNvPr>
          <p:cNvSpPr>
            <a:spLocks noGrp="1"/>
          </p:cNvSpPr>
          <p:nvPr/>
        </p:nvSpPr>
        <p:spPr>
          <a:xfrm>
            <a:off x="2857500" y="115919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F99E433-8AD7-46AC-AAF5-9D7FD8BD644B}"/>
              </a:ext>
            </a:extLst>
          </p:cNvPr>
          <p:cNvSpPr>
            <a:spLocks noGrp="1"/>
          </p:cNvSpPr>
          <p:nvPr/>
        </p:nvSpPr>
        <p:spPr>
          <a:xfrm>
            <a:off x="800100" y="120205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8598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5D1F24B-F74F-4B3A-B369-06A6E52FCF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8120DD-BF8A-43D3-AEF3-BA7BA923FFD1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5FEB28-0B70-4B64-98CD-103735887536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65CE7-9C08-4695-A23D-B2C93EBB7AF6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1  ·  THURSDAY · OCTOBER 15  ·  BALLROOM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708B0-8483-456E-B672-6032A1D485F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1:00–2:01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B07C5F-7A61-4B37-9617-F7F55C62371D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955E4E-7A5C-41C4-A9E7-0947D4A7A35E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Perfectly imperfect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14B399-C077-4942-9396-ECF69E5716C4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Director not provided  ·  00:04:31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5C4A82-004E-46DE-9B4B-7CF0E633B2CD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BA124B-BECE-465F-BBBE-80942BB46CAA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South to Freedom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E3E635-5DCB-426E-8D14-E0B15A5A5D85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Director not provided  ·  00:10:00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44FBFC-5AA9-4CFF-B677-88B788AB4EEA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B4D30F-9AED-4400-94AA-C81780B1CF48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Ten Dans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2BA741-1F12-4A69-8400-4E91104022B7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Director not provided  ·  00:16:51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E268F2-1391-41E5-B01B-850B8AEDF566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3BC069-0E01-4DB2-BDE7-EB2FCDF00711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Paani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04D31C-34A3-4BC3-983E-1CF781D07913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Akshita Vashisht  ·  00:03:35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026AB6-8D87-4C14-83EE-0C7AFDA9326B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263645-B2E5-4602-9D73-46B3E66F262F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Cassie's Corner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3ED089-EC6A-4C84-ADFF-852B17705B44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Anabelle Lovato  ·  00:05:00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C74268-544F-4071-9878-E09FA6F16965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A666B2-A0BD-4165-B2E7-3AA7E167F081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Come back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99CDD5-FA18-4CF7-90CB-0BE0AAC4A0C1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Atenea Danaé Fernández  ·  00:01:30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7D0A21-0505-4E96-A4B4-9DA8BC70D3DF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90D227-BFCE-4A3B-A118-C15234CDD85B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The Evil Easter Bunny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F992C2-7B66-49C2-A3BA-AD4BA84BAC54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Bunny Hubbard  ·  00:02:14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B34373D-E47A-414F-9540-7A7A75F54988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1E4102-C8B6-4A90-A84E-84E32108DA07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A Stride Towards Freedom: February First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D4B99D8-CDBA-4BB5-8B13-7BA93E1E19E6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Cedric Livingston  ·  00:14:30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29C5D0C-751D-41FD-98D4-14D56D0354C1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752BB5-7B5A-4BD0-B5D4-019AD468D12C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9CA7C1-B14D-4E87-87C1-3FF4CF1F3833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298749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52A957C-9087-4A5A-84C4-24DBB701D8C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A69A6F-2FAF-4924-A3B4-1A87CFBBE63B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EF6B2A-0FB1-426F-B52F-4AD9687E1481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5B6B81-4BF7-4224-8D1E-115851FEA748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2  ·  FRIDAY · OCTOBER 16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DC583-E8AC-4D8C-A648-B5871DD12526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10:10–11:56 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DD2027-8854-415A-8DCE-6822DDFDF1E8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029E3C-4420-4252-A1F1-3A505DD04E40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Sirens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33BC7A-685B-45BA-9071-F69CF4D5D818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Charlie McGeehan  ·  00:03:25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81DB42-1B22-40EC-8FD1-6B95CBE594A5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382968-D111-46D7-8296-06DD6AC3B4B1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Dreams of Atlantis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A7ABCC-891C-421B-A1DA-7F77F7C074BB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Daniella M. Byrne  ·  00:38:00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470D9B-60CD-4A5C-8B89-7A787AC36B2C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668EBA-8A47-4B77-869A-065CE876805D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Revolution of Influence: Bipartisan Romance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D1F813-F436-4551-A53E-AD9884A2A022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Debbie Gruver  ·  00:17:06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BB1E35-3B07-4A5D-BD42-D5315AEB70DA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244D72-B178-4C6F-890F-BBD928855CF9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Joy and a Camera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E5DE66-491C-42CF-923A-50A58E6896D5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Delaney Dagg  ·  00:02:39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9B3D93-0FFB-4278-8436-FAAFA372BE55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ED31C8-5019-43EC-9D41-2FD0E0CD79C2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Anaphylaxis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CC1FA7-0A27-40AF-849E-897EDE84A26F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Diya Chabria, Zan Lapp  ·  00:16:24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EBCE48-CF64-484F-B104-583897F5C0FE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91D2CD-5C8B-40BA-A0DD-0D470A9D6111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Familiar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9AF23A-4E4F-4BC0-B517-944E02D2B8DB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Dora Cheng  ·  00:05:32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A7813C-92C3-4AF3-BE07-405A549F50FE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B1F507-F07B-4193-BC90-299F2061C223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Rufus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85E164-AE8E-4B1F-A316-14875E910D79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Eden Bryson  ·  00:15:37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CB95A2-E1A7-4D20-BFA6-5F4B6F9757C2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03CC736-C897-4BCA-963E-67B8C150AE6B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Uprisings Are Sooo Overrated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63B314B-89D2-452D-B230-8BF9036D01F7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El Gillette  ·  00:03:52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FC9AF52-F315-4DE6-9665-865323AD649E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D322AA-BEC5-4C87-A0FE-92E3637F138C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993018-7E8E-4500-BCD5-4EC45DD84E83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1457810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B720721-828D-4E07-8BD1-535871D2970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395A86-CED7-4F2B-AB81-F8BDAC799AC4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46E02B-7E4B-47FD-9ECE-4890E30D75AF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25DF9F-F304-4892-BB96-9903953FBDEF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3  ·  THURSDAY · OCTOBER 15  ·  BALLROOM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62CD04-C1DA-47DF-B191-47F6597A28CC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2:01–2:42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F03DC6-7CDA-457A-8814-65418A687B35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B6AA30-FC8B-431A-B8A7-B175BFA5EE6D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The Fantastic Frenchwoman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37AC9-7C5E-43D3-8283-AF19E96C564E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Frederik Hadden  ·  00:03:36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01654F-7358-40ED-9D16-15F436F00724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AB893-F846-4205-9E55-E06BF2B34498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Bummer Ending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8A1B43-81A4-4B3F-9CD6-B6B10A4D12BA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Gabriella Marinace-Lee  ·  00:05:15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7A0BAD-5B9C-4F7F-943E-D1808765133D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A984E7-92A5-4827-BA04-BCEFFFD1FEAB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Lambs Temptation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7372C1-B98F-453D-B7E8-738442A88D45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Gia Kouremenos  ·  00:05:30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436D89-F64C-4640-A723-4DD668628D23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540092-0A28-4EA2-BC17-69D0C28EE47F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Dead Weight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5D4D70-E70E-4FC6-BB1E-5DBD90FC8481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Grace Arland  ·  00:04:52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CB1016-4BE4-4D18-865F-95E52E06A1B1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CF80A7-3A80-4576-80ED-ACB9F7984F62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The Quakening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20EDD4-144F-48D4-A536-4C34747FFDEB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Hakan Kovats  ·  00:02:47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CF41AE-CA7D-4597-A8BF-BFB0E9A3FF99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B48B04-B2D0-49EF-B768-AD3228889C3D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No Small Matter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D263C9-A3A0-4584-96AB-2AFA579AF73B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India Anne Mitchell  ·  00:05:37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283EE4-82B1-4BBB-A689-668D67EEF123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833290-8533-4D66-9944-70B8AB84FBD2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The Unsuspected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B5E04B-D693-4191-A316-FFCD2962390F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Ingrid Krahling  ·  00:05:14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7F867C-E39B-442B-909D-8A8BCABB5878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58C1043-FE16-4A07-A294-F992A8431165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My Kanga and Me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98BC1E-FC12-4B1D-BD3B-DD1263A0DAE0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Izzy Mana  ·  00:05:00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3EB37D-DA25-4A40-BAB0-1FA979F71845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9A1E7B-8F54-4B3B-B721-AFA64568E3A6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52D4EB-1981-45C8-AF4F-86CE9071F552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801334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97DE5DC-DDE2-4686-80D0-3F521E639C7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CD76BD-8C8E-4C99-BA2B-0761355DA13C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3C10AE-4B15-48A6-8EC0-4C0C57D93BF4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E22517-788F-45FE-8323-21931615A3D2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4  ·  WEDNESDAY · OCTOBER 14  ·  BALLROOM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2FEDE0-ED04-42D6-9417-D9BEDF995961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1:00–2:00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855BC7-2A04-476F-BB63-9560A2DB4E51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B75D73-0656-4F28-8914-4F9720EA7BA6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Frakenstudent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98F2C1-F1C5-4CEB-9D2B-A63543F0E209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Jacob Roy  ·  00:04:18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68884E-8CF6-430A-994C-BC6C17803B3A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F016A0-CDC4-495C-B41A-CB04E51E255A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A.R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3C829-D2A6-4610-B9A7-D9F930D50FF2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Jacobus Bell  ·  00:03:21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C1D11F-B67C-4253-AF9C-0D0727FBFFBA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9D874A-559F-46A0-A25A-780109352A2D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Tree of Life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CFA173-3A88-4441-BC34-755E97F00B92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Jana Bedić  ·  00:06:12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B304EE-78F4-4EBB-8D95-E8E9302ADC27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C299EF-9F21-415A-B847-792B218D9174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The Lab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2C9A4B-CB89-4CF8-9864-8B196D4B8CB1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Jerry Stone  ·  00:05:28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3A2BFA-381F-4BA2-8D77-096FCD32103E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78FAA4-CDD3-4FEF-AF2D-2460E27FB76A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Giving In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FBBB92-83F8-4DC0-8DC1-E8BDF462047A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Kateryna Sazonova  ·  00:08:20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67403E-DB49-462C-9D56-889BBC0680DD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6BFDFA-B2C4-4C09-AD8D-CB25376047C9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For Life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FE18FB-333B-425F-971A-A0E3CD537941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Katrine Vestergaard  ·  00:09:25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E83904-9ECA-4B06-8A7E-1CBC227A69F8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521DDC-ED97-4836-88D6-95F149E41130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Searching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C03BF1-5C3D-449A-A4A1-E9B9D3AE246B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Kent William Sujono  ·  00:13:40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E1B81D-50CB-477B-898D-85BF5AA11161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D26442-779C-4405-8C0C-790586475D76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How I Die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83CCC1-8229-4A48-9E50-D0038F651DE2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Kurt Gutensohn  ·  00:04:17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E3E16F-46F7-4192-A71D-5247D4B8F5F8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D12A12-9B0F-44CC-BB95-D328DB9BD320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23F81C-0155-4718-8E37-ADBD3D596277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104683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2E375B3-4B62-4307-B8C8-310366D6205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3D266D-9E47-4334-AC6D-63C1002164F2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82C16D-6AA9-4561-B58C-18214F80FBDF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F45259-0A0A-4558-B7D5-9AB8D40FFB01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5  ·  FRIDAY · OCTOBER 16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30284-F3D0-4DD3-9AF8-9171D04F678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1:00–1:53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3B4458-0C08-471A-97DD-A1D226189266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652B8-26AA-4A65-84EF-BDC81FDA3619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Ms. Hippensberg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CDA3F8-A542-4B79-9602-65F6D6A9D122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Lucy Pier  ·  00:03:33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FE9684-0823-47B9-8673-92C6FECADD95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662010-F70F-43CE-9624-FE43150A57D2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Nutz 4 Nutz 4 Flesh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31E5FE-8E10-482D-9365-0D2F7B8BA1DB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Mars Birbilas  ·  00:04:03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0A97CB-23BB-475C-8804-5033B833CB7C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C687FE-1BC8-4F32-97F0-881CA4F68992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A Superhero Movie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A462A3-7BF1-45A2-B464-F6A8267224C6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Mila Osowski-Giles  ·  00:04:07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98C997-E254-4738-B799-AC14ADA580FD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2C1201-45B9-4369-B4C2-E738B26D595F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Final Touch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1DFA2C-DA1A-482F-909E-32706E4E24FF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Mohamed kentaoui  ·  00:14:22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2B0217-64B9-41C1-92C7-FBAAD609825A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EFFBA6-DC74-48E7-8309-AC9527049D4A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Holding Pattern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0ECDD8-C880-4C68-88DC-F37A5F805CC1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Nico Guin  ·  00:05:00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1C9701-6B69-4DC5-BCC2-A837D7127876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E1748E-0F70-4E0A-B755-97850FF8D0A6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Farm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1F4021-C11D-44A3-A7BF-CC8E020AAA09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Nina Morozova  ·  00:10:00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CDEEC9-1E1F-4C6A-B095-B3AEF5A3815E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4A4137-419A-4CB4-BF2C-5AD0E52EB262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Joy Is Not Real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4F54CA-596E-43BD-B44B-8689DD3D4447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Oliver Cope  ·  00:02:48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D3B1C0-28A7-47F7-AABE-92F33F6119A0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061F69-2908-4FE5-85E1-FD39F8BF18EB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The Crieth of Thy Brother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19B781-0DE1-46A6-ABD9-B143EF2A36D6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Quentin Diaz  ·  00:05:59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509AA8-6F55-493D-8211-83D050FE3B72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BC5443C-87B3-4097-AB7E-7F05E2746B58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6236FB-2199-4EF3-991D-2243D2205006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157952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F9CEA3F2-B1CF-4002-BC94-044470F341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914E08-81D9-4EC4-89A4-797B7DF34CA7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7093FF-CCA5-4C4F-B32A-EC5753744C4B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C0D2B1-8C09-4B83-B2F6-FD2225A3D225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6  ·  THURSDAY · OCTOBER 15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A67D39-9FBF-4CFE-94D2-6B3EA8AEE97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10:10–11:51 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1B7FE-A48B-40B8-8AE5-7D8846E173CE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AD7E6B-A4FE-453F-BBE7-6D2235FF2906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something real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F4F1A3-126A-4730-AF92-2D6C395CA665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Samuel Zalkin  ·  00:05:30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94B888-2CEC-402E-B14C-FA1111F144FA}"/>
              </a:ext>
            </a:extLst>
          </p:cNvPr>
          <p:cNvSpPr>
            <a:spLocks noGrp="1"/>
          </p:cNvSpPr>
          <p:nvPr/>
        </p:nvSpPr>
        <p:spPr>
          <a:xfrm>
            <a:off x="714375" y="4019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30ED25-3A01-49A6-AC44-E18EE4F7103A}"/>
              </a:ext>
            </a:extLst>
          </p:cNvPr>
          <p:cNvSpPr>
            <a:spLocks noGrp="1"/>
          </p:cNvSpPr>
          <p:nvPr/>
        </p:nvSpPr>
        <p:spPr>
          <a:xfrm>
            <a:off x="714375" y="4114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Two Horse Town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634E7F-B440-4DD2-90A3-A09A3AC177FA}"/>
              </a:ext>
            </a:extLst>
          </p:cNvPr>
          <p:cNvSpPr>
            <a:spLocks noGrp="1"/>
          </p:cNvSpPr>
          <p:nvPr/>
        </p:nvSpPr>
        <p:spPr>
          <a:xfrm>
            <a:off x="1000125" y="4514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Simon Kahn-Johnson  ·  00:03:20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E2CF85-EB3F-4247-B0BF-2A66F956761F}"/>
              </a:ext>
            </a:extLst>
          </p:cNvPr>
          <p:cNvSpPr>
            <a:spLocks noGrp="1"/>
          </p:cNvSpPr>
          <p:nvPr/>
        </p:nvSpPr>
        <p:spPr>
          <a:xfrm>
            <a:off x="714375" y="5086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35E64B-CC61-43D6-8ABC-19E080ED5CBB}"/>
              </a:ext>
            </a:extLst>
          </p:cNvPr>
          <p:cNvSpPr>
            <a:spLocks noGrp="1"/>
          </p:cNvSpPr>
          <p:nvPr/>
        </p:nvSpPr>
        <p:spPr>
          <a:xfrm>
            <a:off x="714375" y="5181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Revenge of the Killer Rubber Chickens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A843AE-8F60-4808-BE63-C87147601E7D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Tristan J Cook  ·  00:07:14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C91CDF-5B23-45A5-84AB-3741351694E4}"/>
              </a:ext>
            </a:extLst>
          </p:cNvPr>
          <p:cNvSpPr>
            <a:spLocks noGrp="1"/>
          </p:cNvSpPr>
          <p:nvPr/>
        </p:nvSpPr>
        <p:spPr>
          <a:xfrm>
            <a:off x="714375" y="6153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64EC0-B47F-489A-A2F3-7ABF2E7FF272}"/>
              </a:ext>
            </a:extLst>
          </p:cNvPr>
          <p:cNvSpPr>
            <a:spLocks noGrp="1"/>
          </p:cNvSpPr>
          <p:nvPr/>
        </p:nvSpPr>
        <p:spPr>
          <a:xfrm>
            <a:off x="714375" y="62484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Awake Still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EDC842-8C45-4493-88FB-2B90E747ADA6}"/>
              </a:ext>
            </a:extLst>
          </p:cNvPr>
          <p:cNvSpPr>
            <a:spLocks noGrp="1"/>
          </p:cNvSpPr>
          <p:nvPr/>
        </p:nvSpPr>
        <p:spPr>
          <a:xfrm>
            <a:off x="1000125" y="66484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Valerie Complex  ·  00:04:39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96B8C0-0875-4BFF-A6A5-BC8686C6E12F}"/>
              </a:ext>
            </a:extLst>
          </p:cNvPr>
          <p:cNvSpPr>
            <a:spLocks noGrp="1"/>
          </p:cNvSpPr>
          <p:nvPr/>
        </p:nvSpPr>
        <p:spPr>
          <a:xfrm>
            <a:off x="714375" y="72199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AE2D44-8F87-4EA1-B616-68EE49C9A7F3}"/>
              </a:ext>
            </a:extLst>
          </p:cNvPr>
          <p:cNvSpPr>
            <a:spLocks noGrp="1"/>
          </p:cNvSpPr>
          <p:nvPr/>
        </p:nvSpPr>
        <p:spPr>
          <a:xfrm>
            <a:off x="714375" y="73152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5. Little Anonymous Mobile Phone Users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B2D8AD-435F-492A-9FCD-394CC87CB650}"/>
              </a:ext>
            </a:extLst>
          </p:cNvPr>
          <p:cNvSpPr>
            <a:spLocks noGrp="1"/>
          </p:cNvSpPr>
          <p:nvPr/>
        </p:nvSpPr>
        <p:spPr>
          <a:xfrm>
            <a:off x="1000125" y="77152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Vittorio Caratozzolo &amp; Class 2 A (2022-23)  ·  00:05:00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7EAC25-5083-4C55-9ADE-9A62E9E11160}"/>
              </a:ext>
            </a:extLst>
          </p:cNvPr>
          <p:cNvSpPr>
            <a:spLocks noGrp="1"/>
          </p:cNvSpPr>
          <p:nvPr/>
        </p:nvSpPr>
        <p:spPr>
          <a:xfrm>
            <a:off x="714375" y="82867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B73E06-AB20-420F-B467-D4D5F97EDB96}"/>
              </a:ext>
            </a:extLst>
          </p:cNvPr>
          <p:cNvSpPr>
            <a:spLocks noGrp="1"/>
          </p:cNvSpPr>
          <p:nvPr/>
        </p:nvSpPr>
        <p:spPr>
          <a:xfrm>
            <a:off x="714375" y="8382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6. Climate Solutions!    Will Moffett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8301C94-92A0-43CD-B6DD-272A401BF79A}"/>
              </a:ext>
            </a:extLst>
          </p:cNvPr>
          <p:cNvSpPr>
            <a:spLocks noGrp="1"/>
          </p:cNvSpPr>
          <p:nvPr/>
        </p:nvSpPr>
        <p:spPr>
          <a:xfrm>
            <a:off x="1000125" y="8782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Will Moffett  ·  00:04:00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4D3C8A-3951-45A1-97CD-45B59491E315}"/>
              </a:ext>
            </a:extLst>
          </p:cNvPr>
          <p:cNvSpPr>
            <a:spLocks noGrp="1"/>
          </p:cNvSpPr>
          <p:nvPr/>
        </p:nvSpPr>
        <p:spPr>
          <a:xfrm>
            <a:off x="714375" y="93535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90A072-8BEC-4C72-86E5-543DE50D57C8}"/>
              </a:ext>
            </a:extLst>
          </p:cNvPr>
          <p:cNvSpPr>
            <a:spLocks noGrp="1"/>
          </p:cNvSpPr>
          <p:nvPr/>
        </p:nvSpPr>
        <p:spPr>
          <a:xfrm>
            <a:off x="714375" y="94488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7. A Silent Cafe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7FDFEA-1B79-499E-A129-DC062B92CFED}"/>
              </a:ext>
            </a:extLst>
          </p:cNvPr>
          <p:cNvSpPr>
            <a:spLocks noGrp="1"/>
          </p:cNvSpPr>
          <p:nvPr/>
        </p:nvSpPr>
        <p:spPr>
          <a:xfrm>
            <a:off x="1000125" y="98488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Xiufan Xia  ·  00:04:56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0BDE5-181C-4449-84A6-D98D9345E3CC}"/>
              </a:ext>
            </a:extLst>
          </p:cNvPr>
          <p:cNvSpPr>
            <a:spLocks noGrp="1"/>
          </p:cNvSpPr>
          <p:nvPr/>
        </p:nvSpPr>
        <p:spPr>
          <a:xfrm>
            <a:off x="714375" y="104203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ECF2742-AC9A-4D93-B151-1955B49986EF}"/>
              </a:ext>
            </a:extLst>
          </p:cNvPr>
          <p:cNvSpPr>
            <a:spLocks noGrp="1"/>
          </p:cNvSpPr>
          <p:nvPr/>
        </p:nvSpPr>
        <p:spPr>
          <a:xfrm>
            <a:off x="714375" y="105156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8. A Fuchun River Conversation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5BA133-8131-44EB-8DBB-6C409AAAF249}"/>
              </a:ext>
            </a:extLst>
          </p:cNvPr>
          <p:cNvSpPr>
            <a:spLocks noGrp="1"/>
          </p:cNvSpPr>
          <p:nvPr/>
        </p:nvSpPr>
        <p:spPr>
          <a:xfrm>
            <a:off x="1000125" y="109156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Yukai Wang  ·  01:03:55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FEF52A-C11F-4D43-8196-13C4232C1526}"/>
              </a:ext>
            </a:extLst>
          </p:cNvPr>
          <p:cNvSpPr>
            <a:spLocks noGrp="1"/>
          </p:cNvSpPr>
          <p:nvPr/>
        </p:nvSpPr>
        <p:spPr>
          <a:xfrm>
            <a:off x="714375" y="114871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9FF183-661F-4E05-A707-3630BC9BCB7D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4A5B8A0-DA62-4A3A-A23B-A7C42CAC7B4C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2135887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D112525-8F12-4335-B808-F9A46ABABF5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C56E45-E28D-4F50-8436-9EA144D953FE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9CAEEC-519B-496D-BC36-8387FCA1854A}"/>
              </a:ext>
            </a:extLst>
          </p:cNvPr>
          <p:cNvSpPr>
            <a:spLocks noGrp="1"/>
          </p:cNvSpPr>
          <p:nvPr/>
        </p:nvSpPr>
        <p:spPr>
          <a:xfrm>
            <a:off x="552450" y="106680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00" b="1">
                <a:solidFill>
                  <a:srgbClr val="4D267A"/>
                </a:solidFill>
              </a:defRPr>
            </a:pPr>
            <a:r>
              <a:rPr sz="3300" b="1">
                <a:solidFill>
                  <a:srgbClr val="4D267A"/>
                </a:solidFill>
              </a:rPr>
              <a:t>STUDENT FILM SHOWCASE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1003A6-A149-44F0-92D9-7AB6FD44CCD2}"/>
              </a:ext>
            </a:extLst>
          </p:cNvPr>
          <p:cNvSpPr>
            <a:spLocks noGrp="1"/>
          </p:cNvSpPr>
          <p:nvPr/>
        </p:nvSpPr>
        <p:spPr>
          <a:xfrm>
            <a:off x="552450" y="1733550"/>
            <a:ext cx="904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BLOCK 7  ·  FRIDAY · OCTOBER 16  ·  MAIN THEATRE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B07368-DE08-4D03-B3C2-01C971A8ACD3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1:53–2:10 PM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FA4071-8FAA-4DAE-8EC2-003FDF6F57F1}"/>
              </a:ext>
            </a:extLst>
          </p:cNvPr>
          <p:cNvSpPr>
            <a:spLocks noGrp="1"/>
          </p:cNvSpPr>
          <p:nvPr/>
        </p:nvSpPr>
        <p:spPr>
          <a:xfrm>
            <a:off x="552450" y="2667000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9AC7FF-E3E7-400F-8FB3-2473CDC9E2A5}"/>
              </a:ext>
            </a:extLst>
          </p:cNvPr>
          <p:cNvSpPr>
            <a:spLocks noGrp="1"/>
          </p:cNvSpPr>
          <p:nvPr/>
        </p:nvSpPr>
        <p:spPr>
          <a:xfrm>
            <a:off x="714375" y="304800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1. Big Smoke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BA93E8-7A24-4418-90BD-FAFBB1DB067D}"/>
              </a:ext>
            </a:extLst>
          </p:cNvPr>
          <p:cNvSpPr>
            <a:spLocks noGrp="1"/>
          </p:cNvSpPr>
          <p:nvPr/>
        </p:nvSpPr>
        <p:spPr>
          <a:xfrm>
            <a:off x="1000125" y="34480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Zach Mason  ·  00:05:00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1F7770-EAB0-45E6-A29B-B0B8757C77A8}"/>
              </a:ext>
            </a:extLst>
          </p:cNvPr>
          <p:cNvSpPr>
            <a:spLocks noGrp="1"/>
          </p:cNvSpPr>
          <p:nvPr/>
        </p:nvSpPr>
        <p:spPr>
          <a:xfrm>
            <a:off x="714375" y="5095875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ABF655-41B0-4671-9D95-27A9B36FC53B}"/>
              </a:ext>
            </a:extLst>
          </p:cNvPr>
          <p:cNvSpPr>
            <a:spLocks noGrp="1"/>
          </p:cNvSpPr>
          <p:nvPr/>
        </p:nvSpPr>
        <p:spPr>
          <a:xfrm>
            <a:off x="714375" y="5191125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2. Two Truths and an AI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ECFDAC-B595-4E9B-AA88-58CA1D000BD4}"/>
              </a:ext>
            </a:extLst>
          </p:cNvPr>
          <p:cNvSpPr>
            <a:spLocks noGrp="1"/>
          </p:cNvSpPr>
          <p:nvPr/>
        </p:nvSpPr>
        <p:spPr>
          <a:xfrm>
            <a:off x="1000125" y="5591175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Zelle Bainbridge-Maurer  ·  00:05:00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2F4F78-B304-48CC-82B2-DCC92F102D5E}"/>
              </a:ext>
            </a:extLst>
          </p:cNvPr>
          <p:cNvSpPr>
            <a:spLocks noGrp="1"/>
          </p:cNvSpPr>
          <p:nvPr/>
        </p:nvSpPr>
        <p:spPr>
          <a:xfrm>
            <a:off x="714375" y="723900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06898-B58B-4886-AD96-D70EA5D1E598}"/>
              </a:ext>
            </a:extLst>
          </p:cNvPr>
          <p:cNvSpPr>
            <a:spLocks noGrp="1"/>
          </p:cNvSpPr>
          <p:nvPr/>
        </p:nvSpPr>
        <p:spPr>
          <a:xfrm>
            <a:off x="714375" y="733425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3. The Fruits of Your Labor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52EA39-F5B9-4FC5-9ACA-329D80CE1AC0}"/>
              </a:ext>
            </a:extLst>
          </p:cNvPr>
          <p:cNvSpPr>
            <a:spLocks noGrp="1"/>
          </p:cNvSpPr>
          <p:nvPr/>
        </p:nvSpPr>
        <p:spPr>
          <a:xfrm>
            <a:off x="1000125" y="77343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Zoe Cummings-Huddleston  ·  00:02:48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C84EF4-C209-4A83-9620-283FC1EA3EEE}"/>
              </a:ext>
            </a:extLst>
          </p:cNvPr>
          <p:cNvSpPr>
            <a:spLocks noGrp="1"/>
          </p:cNvSpPr>
          <p:nvPr/>
        </p:nvSpPr>
        <p:spPr>
          <a:xfrm>
            <a:off x="714375" y="9382125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DBE345-B0CE-4B5C-BB69-DD20AE2C8370}"/>
              </a:ext>
            </a:extLst>
          </p:cNvPr>
          <p:cNvSpPr>
            <a:spLocks noGrp="1"/>
          </p:cNvSpPr>
          <p:nvPr/>
        </p:nvSpPr>
        <p:spPr>
          <a:xfrm>
            <a:off x="714375" y="9477375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4. That's My Lunch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2F43E1-7B4D-4E96-B500-4CD350B18CBE}"/>
              </a:ext>
            </a:extLst>
          </p:cNvPr>
          <p:cNvSpPr>
            <a:spLocks noGrp="1"/>
          </p:cNvSpPr>
          <p:nvPr/>
        </p:nvSpPr>
        <p:spPr>
          <a:xfrm>
            <a:off x="1000125" y="9877425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746B7C"/>
                </a:solidFill>
              </a:defRPr>
            </a:pPr>
            <a:r>
              <a:rPr sz="1350" b="0">
                <a:solidFill>
                  <a:srgbClr val="746B7C"/>
                </a:solidFill>
              </a:rPr>
              <a:t>Directed by Zora Nieto  ·  00:03:33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56E749-1BE2-44E4-9963-E6C49B9C1E12}"/>
              </a:ext>
            </a:extLst>
          </p:cNvPr>
          <p:cNvSpPr>
            <a:spLocks noGrp="1"/>
          </p:cNvSpPr>
          <p:nvPr/>
        </p:nvSpPr>
        <p:spPr>
          <a:xfrm>
            <a:off x="714375" y="11525250"/>
            <a:ext cx="85725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6DE4A6-5F5D-4D29-B72D-D6F558C56530}"/>
              </a:ext>
            </a:extLst>
          </p:cNvPr>
          <p:cNvSpPr>
            <a:spLocks noGrp="1"/>
          </p:cNvSpPr>
          <p:nvPr/>
        </p:nvSpPr>
        <p:spPr>
          <a:xfrm>
            <a:off x="552450" y="12077700"/>
            <a:ext cx="666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4D267A"/>
                </a:solidFill>
              </a:defRPr>
            </a:pPr>
            <a:r>
              <a:rPr sz="1350" b="1">
                <a:solidFill>
                  <a:srgbClr val="4D267A"/>
                </a:solidFill>
              </a:rPr>
              <a:t>Celebrating the next generation of filmmakers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0C9C0A-55B4-4ACB-9A8E-2B9D48D370C3}"/>
              </a:ext>
            </a:extLst>
          </p:cNvPr>
          <p:cNvSpPr>
            <a:spLocks noGrp="1"/>
          </p:cNvSpPr>
          <p:nvPr/>
        </p:nvSpPr>
        <p:spPr>
          <a:xfrm>
            <a:off x="7334250" y="12077700"/>
            <a:ext cx="2400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</p:spTree>
    <p:extLst>
      <p:ext uri="{BB962C8B-B14F-4D97-AF65-F5344CB8AC3E}">
        <p14:creationId xmlns:p14="http://schemas.microsoft.com/office/powerpoint/2010/main" val="992318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FD49CAE-AF86-4B05-B570-CC34D3D83D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874595-E95A-4D20-90D3-8E368FBFA255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EF2DD3-3651-41BF-AD07-AF7F09F11B74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ONE  /  WEDNESDAY · OCTOBER 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313422-981D-432E-9539-3237DC10322F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353D73-34CF-43BC-9011-799C13F703D3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A88A2E-C0CB-48CD-A0C9-E83F3200DFF7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6989B1-74EB-4D62-BDAE-BEF93CFC5BFB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3B3AE0-1116-410D-B875-B3CAA928538C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35E4B6-F58F-4B04-AB85-6C28E40C737F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B46B3A-69AD-44A1-A74F-2C5B4524F1F3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8A8A4-F91E-4EB3-9F60-32BCBF408246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D51022-7A2B-4782-803B-0F9EFE7251E3}"/>
              </a:ext>
            </a:extLst>
          </p:cNvPr>
          <p:cNvSpPr>
            <a:spLocks noGrp="1"/>
          </p:cNvSpPr>
          <p:nvPr/>
        </p:nvSpPr>
        <p:spPr>
          <a:xfrm>
            <a:off x="800100" y="3467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913F1F-2F9B-4E13-B33A-CF17003A6FA0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BB2523-7DB1-436C-AF1F-7C8BEE3165B8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10:10–10:24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37B97F-A069-40A9-8C8F-FDBD98AD3ED8}"/>
              </a:ext>
            </a:extLst>
          </p:cNvPr>
          <p:cNvSpPr>
            <a:spLocks noGrp="1"/>
          </p:cNvSpPr>
          <p:nvPr/>
        </p:nvSpPr>
        <p:spPr>
          <a:xfrm>
            <a:off x="2857500" y="3524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JAMES MAGEE AND THE HILL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D53180-8320-4F16-A069-20A8C954F651}"/>
              </a:ext>
            </a:extLst>
          </p:cNvPr>
          <p:cNvSpPr>
            <a:spLocks noGrp="1"/>
          </p:cNvSpPr>
          <p:nvPr/>
        </p:nvSpPr>
        <p:spPr>
          <a:xfrm>
            <a:off x="2857500" y="4000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Quin Mathews · 00:13:44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525729-C9BE-47AC-93D1-7EE326B4FC9A}"/>
              </a:ext>
            </a:extLst>
          </p:cNvPr>
          <p:cNvSpPr>
            <a:spLocks noGrp="1"/>
          </p:cNvSpPr>
          <p:nvPr/>
        </p:nvSpPr>
        <p:spPr>
          <a:xfrm>
            <a:off x="800100" y="4533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D666D7-2513-42E5-A992-4F434A8F8B4B}"/>
              </a:ext>
            </a:extLst>
          </p:cNvPr>
          <p:cNvSpPr>
            <a:spLocks noGrp="1"/>
          </p:cNvSpPr>
          <p:nvPr/>
        </p:nvSpPr>
        <p:spPr>
          <a:xfrm>
            <a:off x="552450" y="46101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98D8C5-45CC-4CEA-A62D-7BD22E6B8416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10:24–10:34 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38BB3A-962B-4C5C-B6E7-3F5E4F9B7184}"/>
              </a:ext>
            </a:extLst>
          </p:cNvPr>
          <p:cNvSpPr>
            <a:spLocks noGrp="1"/>
          </p:cNvSpPr>
          <p:nvPr/>
        </p:nvSpPr>
        <p:spPr>
          <a:xfrm>
            <a:off x="2857500" y="4591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China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2A5F4C-31B0-4EBC-AAE3-93A80198C215}"/>
              </a:ext>
            </a:extLst>
          </p:cNvPr>
          <p:cNvSpPr>
            <a:spLocks noGrp="1"/>
          </p:cNvSpPr>
          <p:nvPr/>
        </p:nvSpPr>
        <p:spPr>
          <a:xfrm>
            <a:off x="2857500" y="5067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6EDB97-A559-487C-B5E1-3711C0310389}"/>
              </a:ext>
            </a:extLst>
          </p:cNvPr>
          <p:cNvSpPr>
            <a:spLocks noGrp="1"/>
          </p:cNvSpPr>
          <p:nvPr/>
        </p:nvSpPr>
        <p:spPr>
          <a:xfrm>
            <a:off x="800100" y="5600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A4AED6-2323-49FB-BF81-75108CB47C07}"/>
              </a:ext>
            </a:extLst>
          </p:cNvPr>
          <p:cNvSpPr>
            <a:spLocks noGrp="1"/>
          </p:cNvSpPr>
          <p:nvPr/>
        </p:nvSpPr>
        <p:spPr>
          <a:xfrm>
            <a:off x="552450" y="56769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05C7DD-02E3-4B0F-BE48-25C0AB83441E}"/>
              </a:ext>
            </a:extLst>
          </p:cNvPr>
          <p:cNvSpPr>
            <a:spLocks noGrp="1"/>
          </p:cNvSpPr>
          <p:nvPr/>
        </p:nvSpPr>
        <p:spPr>
          <a:xfrm>
            <a:off x="800100" y="5676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10:34–10:44 AM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796414-38C9-487B-AC97-BDF6F256A577}"/>
              </a:ext>
            </a:extLst>
          </p:cNvPr>
          <p:cNvSpPr>
            <a:spLocks noGrp="1"/>
          </p:cNvSpPr>
          <p:nvPr/>
        </p:nvSpPr>
        <p:spPr>
          <a:xfrm>
            <a:off x="2857500" y="5657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Uplift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B9FEF3-C23B-4CC3-86EC-541B3560BA91}"/>
              </a:ext>
            </a:extLst>
          </p:cNvPr>
          <p:cNvSpPr>
            <a:spLocks noGrp="1"/>
          </p:cNvSpPr>
          <p:nvPr/>
        </p:nvSpPr>
        <p:spPr>
          <a:xfrm>
            <a:off x="2857500" y="6134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2BC307-39A8-4058-87B8-9F67AB83331F}"/>
              </a:ext>
            </a:extLst>
          </p:cNvPr>
          <p:cNvSpPr>
            <a:spLocks noGrp="1"/>
          </p:cNvSpPr>
          <p:nvPr/>
        </p:nvSpPr>
        <p:spPr>
          <a:xfrm>
            <a:off x="800100" y="6667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924F3B-C127-4815-B8F6-20FEBDBCCF3D}"/>
              </a:ext>
            </a:extLst>
          </p:cNvPr>
          <p:cNvSpPr>
            <a:spLocks noGrp="1"/>
          </p:cNvSpPr>
          <p:nvPr/>
        </p:nvSpPr>
        <p:spPr>
          <a:xfrm>
            <a:off x="552450" y="6743700"/>
            <a:ext cx="76200" cy="95250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7F7C76-B3A5-4E1A-BBAC-85ADD2DFDA1F}"/>
              </a:ext>
            </a:extLst>
          </p:cNvPr>
          <p:cNvSpPr>
            <a:spLocks noGrp="1"/>
          </p:cNvSpPr>
          <p:nvPr/>
        </p:nvSpPr>
        <p:spPr>
          <a:xfrm>
            <a:off x="800100" y="6743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50198C-20EE-4C31-A24B-68AAE0338C49}"/>
              </a:ext>
            </a:extLst>
          </p:cNvPr>
          <p:cNvSpPr>
            <a:spLocks noGrp="1"/>
          </p:cNvSpPr>
          <p:nvPr/>
        </p:nvSpPr>
        <p:spPr>
          <a:xfrm>
            <a:off x="2857500" y="6724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FA71620-6B32-4986-AFDA-49853982149F}"/>
              </a:ext>
            </a:extLst>
          </p:cNvPr>
          <p:cNvSpPr>
            <a:spLocks noGrp="1"/>
          </p:cNvSpPr>
          <p:nvPr/>
        </p:nvSpPr>
        <p:spPr>
          <a:xfrm>
            <a:off x="2857500" y="7200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43DB153-4388-4BC6-8637-D71B04316E97}"/>
              </a:ext>
            </a:extLst>
          </p:cNvPr>
          <p:cNvSpPr>
            <a:spLocks noGrp="1"/>
          </p:cNvSpPr>
          <p:nvPr/>
        </p:nvSpPr>
        <p:spPr>
          <a:xfrm>
            <a:off x="800100" y="77343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3A4BC8-8FB8-4720-B001-7AD5021DC3C9}"/>
              </a:ext>
            </a:extLst>
          </p:cNvPr>
          <p:cNvSpPr>
            <a:spLocks noGrp="1"/>
          </p:cNvSpPr>
          <p:nvPr/>
        </p:nvSpPr>
        <p:spPr>
          <a:xfrm>
            <a:off x="552450" y="7810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677E9E-801E-4175-9D5E-2CAB987A30F2}"/>
              </a:ext>
            </a:extLst>
          </p:cNvPr>
          <p:cNvSpPr>
            <a:spLocks noGrp="1"/>
          </p:cNvSpPr>
          <p:nvPr/>
        </p:nvSpPr>
        <p:spPr>
          <a:xfrm>
            <a:off x="800100" y="7810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7AA6AC6-9B4E-49CC-84ED-F60A6D86A10F}"/>
              </a:ext>
            </a:extLst>
          </p:cNvPr>
          <p:cNvSpPr>
            <a:spLocks noGrp="1"/>
          </p:cNvSpPr>
          <p:nvPr/>
        </p:nvSpPr>
        <p:spPr>
          <a:xfrm>
            <a:off x="2857500" y="7791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1224"/>
                </a:solidFill>
              </a:defRPr>
            </a:pPr>
            <a:r>
              <a:rPr sz="1575" b="1">
                <a:solidFill>
                  <a:srgbClr val="171224"/>
                </a:solidFill>
              </a:rPr>
              <a:t>Fashion in Frame: Positioning Fashion for Film, Media, Entertainment &amp; Visual Storytelling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198A9E-4AF9-40B6-9805-5A7BEF1DCF0D}"/>
              </a:ext>
            </a:extLst>
          </p:cNvPr>
          <p:cNvSpPr>
            <a:spLocks noGrp="1"/>
          </p:cNvSpPr>
          <p:nvPr/>
        </p:nvSpPr>
        <p:spPr>
          <a:xfrm>
            <a:off x="2857500" y="8267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Zuri Greer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8B9C149-5DFC-48AC-B66C-B1098A9F6739}"/>
              </a:ext>
            </a:extLst>
          </p:cNvPr>
          <p:cNvSpPr>
            <a:spLocks noGrp="1"/>
          </p:cNvSpPr>
          <p:nvPr/>
        </p:nvSpPr>
        <p:spPr>
          <a:xfrm>
            <a:off x="800100" y="8801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20F11DE-C288-467B-85F8-4AF96320DAA9}"/>
              </a:ext>
            </a:extLst>
          </p:cNvPr>
          <p:cNvSpPr>
            <a:spLocks noGrp="1"/>
          </p:cNvSpPr>
          <p:nvPr/>
        </p:nvSpPr>
        <p:spPr>
          <a:xfrm>
            <a:off x="552450" y="88773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4E919CD-E5D6-49ED-810A-90D1141D1EB8}"/>
              </a:ext>
            </a:extLst>
          </p:cNvPr>
          <p:cNvSpPr>
            <a:spLocks noGrp="1"/>
          </p:cNvSpPr>
          <p:nvPr/>
        </p:nvSpPr>
        <p:spPr>
          <a:xfrm>
            <a:off x="800100" y="8877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2:00–2:40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46E1526-DC6F-42D1-87F9-646EAD896ECF}"/>
              </a:ext>
            </a:extLst>
          </p:cNvPr>
          <p:cNvSpPr>
            <a:spLocks noGrp="1"/>
          </p:cNvSpPr>
          <p:nvPr/>
        </p:nvSpPr>
        <p:spPr>
          <a:xfrm>
            <a:off x="2857500" y="8858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Stomping Freedom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67FAE5-04CD-4E66-94C3-03C1BC389626}"/>
              </a:ext>
            </a:extLst>
          </p:cNvPr>
          <p:cNvSpPr>
            <a:spLocks noGrp="1"/>
          </p:cNvSpPr>
          <p:nvPr/>
        </p:nvSpPr>
        <p:spPr>
          <a:xfrm>
            <a:off x="2857500" y="9334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Kane Stratton · 00:39:09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D4F5BD9-F12E-43D8-BA2A-EDC5243EA94B}"/>
              </a:ext>
            </a:extLst>
          </p:cNvPr>
          <p:cNvSpPr>
            <a:spLocks noGrp="1"/>
          </p:cNvSpPr>
          <p:nvPr/>
        </p:nvSpPr>
        <p:spPr>
          <a:xfrm>
            <a:off x="800100" y="9867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5ACCF0-7934-468D-A4F0-4F21F1220955}"/>
              </a:ext>
            </a:extLst>
          </p:cNvPr>
          <p:cNvSpPr>
            <a:spLocks noGrp="1"/>
          </p:cNvSpPr>
          <p:nvPr/>
        </p:nvSpPr>
        <p:spPr>
          <a:xfrm>
            <a:off x="552450" y="99441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096CBD2-9684-4A53-A8C6-60747B4B79D0}"/>
              </a:ext>
            </a:extLst>
          </p:cNvPr>
          <p:cNvSpPr>
            <a:spLocks noGrp="1"/>
          </p:cNvSpPr>
          <p:nvPr/>
        </p:nvSpPr>
        <p:spPr>
          <a:xfrm>
            <a:off x="800100" y="9944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3:00–4:00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2610540-9801-49D2-80A2-698A2CF27E13}"/>
              </a:ext>
            </a:extLst>
          </p:cNvPr>
          <p:cNvSpPr>
            <a:spLocks noGrp="1"/>
          </p:cNvSpPr>
          <p:nvPr/>
        </p:nvSpPr>
        <p:spPr>
          <a:xfrm>
            <a:off x="2857500" y="9925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Don’t Be Quiet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0596A0-6E25-4B04-8196-1464F41AB094}"/>
              </a:ext>
            </a:extLst>
          </p:cNvPr>
          <p:cNvSpPr>
            <a:spLocks noGrp="1"/>
          </p:cNvSpPr>
          <p:nvPr/>
        </p:nvSpPr>
        <p:spPr>
          <a:xfrm>
            <a:off x="2857500" y="10401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Danielle D. Smith · Featured screening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AE32739-F192-4C80-9367-EF923E43A634}"/>
              </a:ext>
            </a:extLst>
          </p:cNvPr>
          <p:cNvSpPr>
            <a:spLocks noGrp="1"/>
          </p:cNvSpPr>
          <p:nvPr/>
        </p:nvSpPr>
        <p:spPr>
          <a:xfrm>
            <a:off x="800100" y="10934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D128ADA-9D87-47FC-BDD4-268A39FE8678}"/>
              </a:ext>
            </a:extLst>
          </p:cNvPr>
          <p:cNvSpPr>
            <a:spLocks noGrp="1"/>
          </p:cNvSpPr>
          <p:nvPr/>
        </p:nvSpPr>
        <p:spPr>
          <a:xfrm>
            <a:off x="552450" y="11010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3077A69-BBF7-448D-AD2D-C699B591EE25}"/>
              </a:ext>
            </a:extLst>
          </p:cNvPr>
          <p:cNvSpPr>
            <a:spLocks noGrp="1"/>
          </p:cNvSpPr>
          <p:nvPr/>
        </p:nvSpPr>
        <p:spPr>
          <a:xfrm>
            <a:off x="800100" y="11010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4:00–5:00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CD6BC2D-E32E-451F-9B59-0EBA58E31FEF}"/>
              </a:ext>
            </a:extLst>
          </p:cNvPr>
          <p:cNvSpPr>
            <a:spLocks noGrp="1"/>
          </p:cNvSpPr>
          <p:nvPr/>
        </p:nvSpPr>
        <p:spPr>
          <a:xfrm>
            <a:off x="2857500" y="10991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1224"/>
                </a:solidFill>
              </a:defRPr>
            </a:pPr>
            <a:r>
              <a:rPr sz="1575" b="1">
                <a:solidFill>
                  <a:srgbClr val="171224"/>
                </a:solidFill>
              </a:rPr>
              <a:t>From Vision to Production: Bringing Creative Ideas to Life Through Fashion &amp; Culture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5FA216F-4BF7-4FD4-ABE3-BCD27AE60758}"/>
              </a:ext>
            </a:extLst>
          </p:cNvPr>
          <p:cNvSpPr>
            <a:spLocks noGrp="1"/>
          </p:cNvSpPr>
          <p:nvPr/>
        </p:nvSpPr>
        <p:spPr>
          <a:xfrm>
            <a:off x="2857500" y="11468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Demeatria Boccella · Closing thanks at conclusion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E569247-EEC0-4BF9-941A-77C63EBD1321}"/>
              </a:ext>
            </a:extLst>
          </p:cNvPr>
          <p:cNvSpPr>
            <a:spLocks noGrp="1"/>
          </p:cNvSpPr>
          <p:nvPr/>
        </p:nvSpPr>
        <p:spPr>
          <a:xfrm>
            <a:off x="800100" y="12001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55676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BB752C3B-8365-4914-A3C9-B3BF7F3646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02C63E-E288-4229-9244-683C06FBA4D1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5033CD-EB40-4299-B7F3-CDDE3720D7DD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ONE  /  WEDNESDAY · OCTOBER 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E5BBBB-9147-4D6A-AC13-A73738A6A28B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FA11FE-9324-4BE2-839B-4DBC6A1BD434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04FAFE-1FED-4808-AF2B-EA2E1563104C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6F49C6-6E08-4F64-B297-CDA018A9A7A6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1228ED-D0A9-4AAB-94E6-5F994A98E496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F9C2C9-3E92-4923-B89A-2CED88939F16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44ABF8-3935-4ED6-8BC3-C49C054CF575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9F01AE-EAFC-4892-A71B-C19B16A7D6A9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1E19C4-6CE7-4FB6-86AB-BCE81B4677F1}"/>
              </a:ext>
            </a:extLst>
          </p:cNvPr>
          <p:cNvSpPr>
            <a:spLocks noGrp="1"/>
          </p:cNvSpPr>
          <p:nvPr/>
        </p:nvSpPr>
        <p:spPr>
          <a:xfrm>
            <a:off x="800100" y="33623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E36A2B-2310-4BE8-9EEA-8D4255527076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1032F5-A7BD-473D-AC0E-F2ECA2881F1C}"/>
              </a:ext>
            </a:extLst>
          </p:cNvPr>
          <p:cNvSpPr>
            <a:spLocks noGrp="1"/>
          </p:cNvSpPr>
          <p:nvPr/>
        </p:nvSpPr>
        <p:spPr>
          <a:xfrm>
            <a:off x="800100" y="34385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 AM–12:06 PM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4E3807-4DE3-465F-AD08-1898A902220E}"/>
              </a:ext>
            </a:extLst>
          </p:cNvPr>
          <p:cNvSpPr>
            <a:spLocks noGrp="1"/>
          </p:cNvSpPr>
          <p:nvPr/>
        </p:nvSpPr>
        <p:spPr>
          <a:xfrm>
            <a:off x="2857500" y="34194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My Grandfather: The Zookeeper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F3D84B-7A89-4451-9065-D002CE0A4DA7}"/>
              </a:ext>
            </a:extLst>
          </p:cNvPr>
          <p:cNvSpPr>
            <a:spLocks noGrp="1"/>
          </p:cNvSpPr>
          <p:nvPr/>
        </p:nvSpPr>
        <p:spPr>
          <a:xfrm>
            <a:off x="2857500" y="38957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Josiah Olmstead · 01:55:55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1E808F-4540-4780-BC72-A4F1795C804C}"/>
              </a:ext>
            </a:extLst>
          </p:cNvPr>
          <p:cNvSpPr>
            <a:spLocks noGrp="1"/>
          </p:cNvSpPr>
          <p:nvPr/>
        </p:nvSpPr>
        <p:spPr>
          <a:xfrm>
            <a:off x="800100" y="43243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5956F0-C073-4DEC-9D09-82744FCBE8BF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281F75-C2B8-44F9-B810-CA3BA3474907}"/>
              </a:ext>
            </a:extLst>
          </p:cNvPr>
          <p:cNvSpPr>
            <a:spLocks noGrp="1"/>
          </p:cNvSpPr>
          <p:nvPr/>
        </p:nvSpPr>
        <p:spPr>
          <a:xfrm>
            <a:off x="800100" y="44005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12:06–12:10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0D0F90-7AB9-4FA5-A62F-4A853B0B5C66}"/>
              </a:ext>
            </a:extLst>
          </p:cNvPr>
          <p:cNvSpPr>
            <a:spLocks noGrp="1"/>
          </p:cNvSpPr>
          <p:nvPr/>
        </p:nvSpPr>
        <p:spPr>
          <a:xfrm>
            <a:off x="2857500" y="43815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Chaton - We Are Invincible (Official Music Video)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8D2509-B857-4ECD-A493-CDE309E888F8}"/>
              </a:ext>
            </a:extLst>
          </p:cNvPr>
          <p:cNvSpPr>
            <a:spLocks noGrp="1"/>
          </p:cNvSpPr>
          <p:nvPr/>
        </p:nvSpPr>
        <p:spPr>
          <a:xfrm>
            <a:off x="2857500" y="48577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Marcus CB Soori · 00:03:08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580933-81CB-4ACA-BD35-954A33CC1D50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A1C65C-4581-4072-BD67-20DFC0D3A303}"/>
              </a:ext>
            </a:extLst>
          </p:cNvPr>
          <p:cNvSpPr>
            <a:spLocks noGrp="1"/>
          </p:cNvSpPr>
          <p:nvPr/>
        </p:nvSpPr>
        <p:spPr>
          <a:xfrm>
            <a:off x="552450" y="5362575"/>
            <a:ext cx="76200" cy="847725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43FFD5-4FDA-4F4A-B00B-5B7EA85FA9DD}"/>
              </a:ext>
            </a:extLst>
          </p:cNvPr>
          <p:cNvSpPr>
            <a:spLocks noGrp="1"/>
          </p:cNvSpPr>
          <p:nvPr/>
        </p:nvSpPr>
        <p:spPr>
          <a:xfrm>
            <a:off x="800100" y="53625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BFFEF1-0FA1-4B85-94D4-E3908084ADF8}"/>
              </a:ext>
            </a:extLst>
          </p:cNvPr>
          <p:cNvSpPr>
            <a:spLocks noGrp="1"/>
          </p:cNvSpPr>
          <p:nvPr/>
        </p:nvSpPr>
        <p:spPr>
          <a:xfrm>
            <a:off x="2857500" y="53435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6C4EC3E-9272-4978-ACE4-44C3516E6F62}"/>
              </a:ext>
            </a:extLst>
          </p:cNvPr>
          <p:cNvSpPr>
            <a:spLocks noGrp="1"/>
          </p:cNvSpPr>
          <p:nvPr/>
        </p:nvSpPr>
        <p:spPr>
          <a:xfrm>
            <a:off x="2857500" y="58197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229A48-0F57-4ED4-898E-B8920432A9B0}"/>
              </a:ext>
            </a:extLst>
          </p:cNvPr>
          <p:cNvSpPr>
            <a:spLocks noGrp="1"/>
          </p:cNvSpPr>
          <p:nvPr/>
        </p:nvSpPr>
        <p:spPr>
          <a:xfrm>
            <a:off x="800100" y="62484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45FC505-9959-4B9F-AD7A-FA9F8D29B7FC}"/>
              </a:ext>
            </a:extLst>
          </p:cNvPr>
          <p:cNvSpPr>
            <a:spLocks noGrp="1"/>
          </p:cNvSpPr>
          <p:nvPr/>
        </p:nvSpPr>
        <p:spPr>
          <a:xfrm>
            <a:off x="552450" y="63246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B4CB4C-7CA0-4229-A91D-1F83EFD8A076}"/>
              </a:ext>
            </a:extLst>
          </p:cNvPr>
          <p:cNvSpPr>
            <a:spLocks noGrp="1"/>
          </p:cNvSpPr>
          <p:nvPr/>
        </p:nvSpPr>
        <p:spPr>
          <a:xfrm>
            <a:off x="800100" y="63246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4020696-6B30-400F-A24E-952278224D77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FF70EE-572A-4EE9-BB4E-406B72CAE5FE}"/>
              </a:ext>
            </a:extLst>
          </p:cNvPr>
          <p:cNvSpPr>
            <a:spLocks noGrp="1"/>
          </p:cNvSpPr>
          <p:nvPr/>
        </p:nvSpPr>
        <p:spPr>
          <a:xfrm>
            <a:off x="2857500" y="67818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B21447F-28A1-4D2D-9E0E-74D704E1B263}"/>
              </a:ext>
            </a:extLst>
          </p:cNvPr>
          <p:cNvSpPr>
            <a:spLocks noGrp="1"/>
          </p:cNvSpPr>
          <p:nvPr/>
        </p:nvSpPr>
        <p:spPr>
          <a:xfrm>
            <a:off x="800100" y="72104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C59DBC7-5B82-414E-8177-7B974FC3AE1E}"/>
              </a:ext>
            </a:extLst>
          </p:cNvPr>
          <p:cNvSpPr>
            <a:spLocks noGrp="1"/>
          </p:cNvSpPr>
          <p:nvPr/>
        </p:nvSpPr>
        <p:spPr>
          <a:xfrm>
            <a:off x="552450" y="7286625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401F14-64B7-4CED-9E31-C085082E6793}"/>
              </a:ext>
            </a:extLst>
          </p:cNvPr>
          <p:cNvSpPr>
            <a:spLocks noGrp="1"/>
          </p:cNvSpPr>
          <p:nvPr/>
        </p:nvSpPr>
        <p:spPr>
          <a:xfrm>
            <a:off x="800100" y="72866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2:00–2:33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51D5F45-B1BE-44E6-BB0C-CE4A129E51BE}"/>
              </a:ext>
            </a:extLst>
          </p:cNvPr>
          <p:cNvSpPr>
            <a:spLocks noGrp="1"/>
          </p:cNvSpPr>
          <p:nvPr/>
        </p:nvSpPr>
        <p:spPr>
          <a:xfrm>
            <a:off x="2857500" y="72675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Opportunity Knocks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D07C904-49A5-45AD-9D0D-A435B53C6054}"/>
              </a:ext>
            </a:extLst>
          </p:cNvPr>
          <p:cNvSpPr>
            <a:spLocks noGrp="1"/>
          </p:cNvSpPr>
          <p:nvPr/>
        </p:nvSpPr>
        <p:spPr>
          <a:xfrm>
            <a:off x="2857500" y="77438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Joan Merise · 00:33:00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2706607-5B5A-4D22-ADF4-DF87FC2A423E}"/>
              </a:ext>
            </a:extLst>
          </p:cNvPr>
          <p:cNvSpPr>
            <a:spLocks noGrp="1"/>
          </p:cNvSpPr>
          <p:nvPr/>
        </p:nvSpPr>
        <p:spPr>
          <a:xfrm>
            <a:off x="800100" y="81724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CC14602-2A9B-4676-9738-DECA7DF41254}"/>
              </a:ext>
            </a:extLst>
          </p:cNvPr>
          <p:cNvSpPr>
            <a:spLocks noGrp="1"/>
          </p:cNvSpPr>
          <p:nvPr/>
        </p:nvSpPr>
        <p:spPr>
          <a:xfrm>
            <a:off x="552450" y="824865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FC2EA93-2F57-43F3-B70E-E6C0D70C2F09}"/>
              </a:ext>
            </a:extLst>
          </p:cNvPr>
          <p:cNvSpPr>
            <a:spLocks noGrp="1"/>
          </p:cNvSpPr>
          <p:nvPr/>
        </p:nvSpPr>
        <p:spPr>
          <a:xfrm>
            <a:off x="800100" y="82486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2:33–2:53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E107A1B-9849-4EFA-BFB4-988F16D68412}"/>
              </a:ext>
            </a:extLst>
          </p:cNvPr>
          <p:cNvSpPr>
            <a:spLocks noGrp="1"/>
          </p:cNvSpPr>
          <p:nvPr/>
        </p:nvSpPr>
        <p:spPr>
          <a:xfrm>
            <a:off x="2857500" y="82296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Boys and girls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3295BC9-FE94-42E7-8350-CA5D2D623B93}"/>
              </a:ext>
            </a:extLst>
          </p:cNvPr>
          <p:cNvSpPr>
            <a:spLocks noGrp="1"/>
          </p:cNvSpPr>
          <p:nvPr/>
        </p:nvSpPr>
        <p:spPr>
          <a:xfrm>
            <a:off x="2857500" y="87058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Grigoriy Pichul · 00:20:00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61E57D4-2C06-4B1F-B6D1-AC9588F0B2A6}"/>
              </a:ext>
            </a:extLst>
          </p:cNvPr>
          <p:cNvSpPr>
            <a:spLocks noGrp="1"/>
          </p:cNvSpPr>
          <p:nvPr/>
        </p:nvSpPr>
        <p:spPr>
          <a:xfrm>
            <a:off x="800100" y="91344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DAE2447-1698-4E80-A2A0-A6CB4E3737D2}"/>
              </a:ext>
            </a:extLst>
          </p:cNvPr>
          <p:cNvSpPr>
            <a:spLocks noGrp="1"/>
          </p:cNvSpPr>
          <p:nvPr/>
        </p:nvSpPr>
        <p:spPr>
          <a:xfrm>
            <a:off x="552450" y="921067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35BD69C-5125-41F4-8756-104A16B23160}"/>
              </a:ext>
            </a:extLst>
          </p:cNvPr>
          <p:cNvSpPr>
            <a:spLocks noGrp="1"/>
          </p:cNvSpPr>
          <p:nvPr/>
        </p:nvSpPr>
        <p:spPr>
          <a:xfrm>
            <a:off x="800100" y="92106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2:53–3:03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6B5AFF-6DB3-4837-ACCB-0FA6EDDF41FD}"/>
              </a:ext>
            </a:extLst>
          </p:cNvPr>
          <p:cNvSpPr>
            <a:spLocks noGrp="1"/>
          </p:cNvSpPr>
          <p:nvPr/>
        </p:nvSpPr>
        <p:spPr>
          <a:xfrm>
            <a:off x="2857500" y="91916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Beat It!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F596F00-07D2-49C8-A1C0-EA63DBD95B6F}"/>
              </a:ext>
            </a:extLst>
          </p:cNvPr>
          <p:cNvSpPr>
            <a:spLocks noGrp="1"/>
          </p:cNvSpPr>
          <p:nvPr/>
        </p:nvSpPr>
        <p:spPr>
          <a:xfrm>
            <a:off x="2857500" y="96678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8F75396-9026-4D1E-B118-BE008BBA8E59}"/>
              </a:ext>
            </a:extLst>
          </p:cNvPr>
          <p:cNvSpPr>
            <a:spLocks noGrp="1"/>
          </p:cNvSpPr>
          <p:nvPr/>
        </p:nvSpPr>
        <p:spPr>
          <a:xfrm>
            <a:off x="800100" y="10096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C32B0C8-9F67-4510-88AD-CE15C87FA2E2}"/>
              </a:ext>
            </a:extLst>
          </p:cNvPr>
          <p:cNvSpPr>
            <a:spLocks noGrp="1"/>
          </p:cNvSpPr>
          <p:nvPr/>
        </p:nvSpPr>
        <p:spPr>
          <a:xfrm>
            <a:off x="552450" y="1017270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3F45796-6397-4E64-86BF-1E23D2B31B59}"/>
              </a:ext>
            </a:extLst>
          </p:cNvPr>
          <p:cNvSpPr>
            <a:spLocks noGrp="1"/>
          </p:cNvSpPr>
          <p:nvPr/>
        </p:nvSpPr>
        <p:spPr>
          <a:xfrm>
            <a:off x="800100" y="10172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3:03–3:13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CC59A05-53D5-4413-AEC9-52A94D7AF268}"/>
              </a:ext>
            </a:extLst>
          </p:cNvPr>
          <p:cNvSpPr>
            <a:spLocks noGrp="1"/>
          </p:cNvSpPr>
          <p:nvPr/>
        </p:nvSpPr>
        <p:spPr>
          <a:xfrm>
            <a:off x="2857500" y="10153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Halloween in the Hood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372B708-1222-4B1E-A28F-7AD84C8B579C}"/>
              </a:ext>
            </a:extLst>
          </p:cNvPr>
          <p:cNvSpPr>
            <a:spLocks noGrp="1"/>
          </p:cNvSpPr>
          <p:nvPr/>
        </p:nvSpPr>
        <p:spPr>
          <a:xfrm>
            <a:off x="2857500" y="10629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883E77D-FC98-4778-8749-2078F6D8788C}"/>
              </a:ext>
            </a:extLst>
          </p:cNvPr>
          <p:cNvSpPr>
            <a:spLocks noGrp="1"/>
          </p:cNvSpPr>
          <p:nvPr/>
        </p:nvSpPr>
        <p:spPr>
          <a:xfrm>
            <a:off x="800100" y="110585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DDEC362-0A3F-4897-BBB1-200C4D363875}"/>
              </a:ext>
            </a:extLst>
          </p:cNvPr>
          <p:cNvSpPr>
            <a:spLocks noGrp="1"/>
          </p:cNvSpPr>
          <p:nvPr/>
        </p:nvSpPr>
        <p:spPr>
          <a:xfrm>
            <a:off x="552450" y="111347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9FA8848-57D6-49A4-97D9-BD771BE15F38}"/>
              </a:ext>
            </a:extLst>
          </p:cNvPr>
          <p:cNvSpPr>
            <a:spLocks noGrp="1"/>
          </p:cNvSpPr>
          <p:nvPr/>
        </p:nvSpPr>
        <p:spPr>
          <a:xfrm>
            <a:off x="800100" y="111347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ACE2476-6A13-4207-8834-BCB5EF3F8888}"/>
              </a:ext>
            </a:extLst>
          </p:cNvPr>
          <p:cNvSpPr>
            <a:spLocks noGrp="1"/>
          </p:cNvSpPr>
          <p:nvPr/>
        </p:nvSpPr>
        <p:spPr>
          <a:xfrm>
            <a:off x="2857500" y="111156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68327D6-8C65-4689-B37C-FDE7BD901740}"/>
              </a:ext>
            </a:extLst>
          </p:cNvPr>
          <p:cNvSpPr>
            <a:spLocks noGrp="1"/>
          </p:cNvSpPr>
          <p:nvPr/>
        </p:nvSpPr>
        <p:spPr>
          <a:xfrm>
            <a:off x="2857500" y="115919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C0E070-0ADC-4E09-A7E2-62E655B08436}"/>
              </a:ext>
            </a:extLst>
          </p:cNvPr>
          <p:cNvSpPr>
            <a:spLocks noGrp="1"/>
          </p:cNvSpPr>
          <p:nvPr/>
        </p:nvSpPr>
        <p:spPr>
          <a:xfrm>
            <a:off x="800100" y="120205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775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48E957F8-5CD0-4737-BA24-2C430D1D7B7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38BCF-58FF-4580-B881-5B0C8CBD2128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45BA23-E45B-4849-BA6B-B61E7A0E29BF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TWO  /  THURSDAY · OCTOBER 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B4B556-8127-4903-8A1E-CDA33C83D50C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974BFB-CEF9-4D63-B3EB-DC57149EC77D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7F1D8D-C2ED-4773-A77E-47552C62AA14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37813E-A217-4CAC-8FFA-925D03C53171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3EFB10-D13E-43EA-B57B-686AE200716D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A31413-68CB-46BD-8B97-2060F223D91A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B1B198-EDE2-4ADE-A208-A4BF5524AAA9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127097-F085-410B-833B-09963040A236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0164E1-160B-48DF-AE90-4176EE4FECB9}"/>
              </a:ext>
            </a:extLst>
          </p:cNvPr>
          <p:cNvSpPr>
            <a:spLocks noGrp="1"/>
          </p:cNvSpPr>
          <p:nvPr/>
        </p:nvSpPr>
        <p:spPr>
          <a:xfrm>
            <a:off x="800100" y="33623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CF98F9-8968-4083-BEEE-B5F9B245E60E}"/>
              </a:ext>
            </a:extLst>
          </p:cNvPr>
          <p:cNvSpPr>
            <a:spLocks noGrp="1"/>
          </p:cNvSpPr>
          <p:nvPr/>
        </p:nvSpPr>
        <p:spPr>
          <a:xfrm>
            <a:off x="552450" y="34385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DE39FA-454F-4F59-BE84-24EE5601EFA8}"/>
              </a:ext>
            </a:extLst>
          </p:cNvPr>
          <p:cNvSpPr>
            <a:spLocks noGrp="1"/>
          </p:cNvSpPr>
          <p:nvPr/>
        </p:nvSpPr>
        <p:spPr>
          <a:xfrm>
            <a:off x="800100" y="34385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10:10–11:51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275B4-4CF4-46D5-A4E5-105FB15B7EC7}"/>
              </a:ext>
            </a:extLst>
          </p:cNvPr>
          <p:cNvSpPr>
            <a:spLocks noGrp="1"/>
          </p:cNvSpPr>
          <p:nvPr/>
        </p:nvSpPr>
        <p:spPr>
          <a:xfrm>
            <a:off x="2857500" y="34194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E5B444-351A-42C8-88AC-829FB898BA4F}"/>
              </a:ext>
            </a:extLst>
          </p:cNvPr>
          <p:cNvSpPr>
            <a:spLocks noGrp="1"/>
          </p:cNvSpPr>
          <p:nvPr/>
        </p:nvSpPr>
        <p:spPr>
          <a:xfrm>
            <a:off x="2857500" y="38957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D780DB-2A23-40DC-A679-1974946CA52E}"/>
              </a:ext>
            </a:extLst>
          </p:cNvPr>
          <p:cNvSpPr>
            <a:spLocks noGrp="1"/>
          </p:cNvSpPr>
          <p:nvPr/>
        </p:nvSpPr>
        <p:spPr>
          <a:xfrm>
            <a:off x="800100" y="43243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A0E112-D899-4E8D-A52D-171DE9A7D091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F82E6D-567E-477A-A298-DEBBF8C3CD8A}"/>
              </a:ext>
            </a:extLst>
          </p:cNvPr>
          <p:cNvSpPr>
            <a:spLocks noGrp="1"/>
          </p:cNvSpPr>
          <p:nvPr/>
        </p:nvSpPr>
        <p:spPr>
          <a:xfrm>
            <a:off x="800100" y="44005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11:51 AM–12:01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61F9DA-FD08-4F5D-892B-A412F8132507}"/>
              </a:ext>
            </a:extLst>
          </p:cNvPr>
          <p:cNvSpPr>
            <a:spLocks noGrp="1"/>
          </p:cNvSpPr>
          <p:nvPr/>
        </p:nvSpPr>
        <p:spPr>
          <a:xfrm>
            <a:off x="2857500" y="43815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"The Journey Home"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A046C1-881C-49E6-8E44-AF385CB92A30}"/>
              </a:ext>
            </a:extLst>
          </p:cNvPr>
          <p:cNvSpPr>
            <a:spLocks noGrp="1"/>
          </p:cNvSpPr>
          <p:nvPr/>
        </p:nvSpPr>
        <p:spPr>
          <a:xfrm>
            <a:off x="2857500" y="48577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82E97F-3F68-4843-98C0-C7F6D62C47EE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0AAEEC-AA8A-457E-BB22-D1FC657EC3E1}"/>
              </a:ext>
            </a:extLst>
          </p:cNvPr>
          <p:cNvSpPr>
            <a:spLocks noGrp="1"/>
          </p:cNvSpPr>
          <p:nvPr/>
        </p:nvSpPr>
        <p:spPr>
          <a:xfrm>
            <a:off x="552450" y="5362575"/>
            <a:ext cx="76200" cy="847725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53A3EA-29E9-48FE-9163-9650F17071B8}"/>
              </a:ext>
            </a:extLst>
          </p:cNvPr>
          <p:cNvSpPr>
            <a:spLocks noGrp="1"/>
          </p:cNvSpPr>
          <p:nvPr/>
        </p:nvSpPr>
        <p:spPr>
          <a:xfrm>
            <a:off x="800100" y="53625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0ABB30-205C-4832-8B15-3C7CF894F262}"/>
              </a:ext>
            </a:extLst>
          </p:cNvPr>
          <p:cNvSpPr>
            <a:spLocks noGrp="1"/>
          </p:cNvSpPr>
          <p:nvPr/>
        </p:nvSpPr>
        <p:spPr>
          <a:xfrm>
            <a:off x="2857500" y="53435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B661A5-74F6-4FBB-9F48-E0670854FADC}"/>
              </a:ext>
            </a:extLst>
          </p:cNvPr>
          <p:cNvSpPr>
            <a:spLocks noGrp="1"/>
          </p:cNvSpPr>
          <p:nvPr/>
        </p:nvSpPr>
        <p:spPr>
          <a:xfrm>
            <a:off x="2857500" y="58197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88543A-4489-409E-97FC-B493F2E3F456}"/>
              </a:ext>
            </a:extLst>
          </p:cNvPr>
          <p:cNvSpPr>
            <a:spLocks noGrp="1"/>
          </p:cNvSpPr>
          <p:nvPr/>
        </p:nvSpPr>
        <p:spPr>
          <a:xfrm>
            <a:off x="800100" y="62484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74825E-BDC2-4682-BAE5-2A501ABB168F}"/>
              </a:ext>
            </a:extLst>
          </p:cNvPr>
          <p:cNvSpPr>
            <a:spLocks noGrp="1"/>
          </p:cNvSpPr>
          <p:nvPr/>
        </p:nvSpPr>
        <p:spPr>
          <a:xfrm>
            <a:off x="552450" y="6324600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BF262F-3F61-4212-811B-8D65B880772F}"/>
              </a:ext>
            </a:extLst>
          </p:cNvPr>
          <p:cNvSpPr>
            <a:spLocks noGrp="1"/>
          </p:cNvSpPr>
          <p:nvPr/>
        </p:nvSpPr>
        <p:spPr>
          <a:xfrm>
            <a:off x="800100" y="63246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1:00–1:10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2F20A30-EB28-45BD-9974-5C6C7DBB137C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Blek Vistas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539167-1F8E-4362-8E44-92982E73FA03}"/>
              </a:ext>
            </a:extLst>
          </p:cNvPr>
          <p:cNvSpPr>
            <a:spLocks noGrp="1"/>
          </p:cNvSpPr>
          <p:nvPr/>
        </p:nvSpPr>
        <p:spPr>
          <a:xfrm>
            <a:off x="2857500" y="67818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DF0478-FE47-43E9-9F3B-7E702428F91E}"/>
              </a:ext>
            </a:extLst>
          </p:cNvPr>
          <p:cNvSpPr>
            <a:spLocks noGrp="1"/>
          </p:cNvSpPr>
          <p:nvPr/>
        </p:nvSpPr>
        <p:spPr>
          <a:xfrm>
            <a:off x="800100" y="72104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9476F44-6F57-4A1D-948C-989CCD45075B}"/>
              </a:ext>
            </a:extLst>
          </p:cNvPr>
          <p:cNvSpPr>
            <a:spLocks noGrp="1"/>
          </p:cNvSpPr>
          <p:nvPr/>
        </p:nvSpPr>
        <p:spPr>
          <a:xfrm>
            <a:off x="552450" y="728662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F406EC-3A34-485A-8675-E357288CD8D7}"/>
              </a:ext>
            </a:extLst>
          </p:cNvPr>
          <p:cNvSpPr>
            <a:spLocks noGrp="1"/>
          </p:cNvSpPr>
          <p:nvPr/>
        </p:nvSpPr>
        <p:spPr>
          <a:xfrm>
            <a:off x="800100" y="72866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1:10–1:20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1706873-E985-4D19-8566-02101EA66D79}"/>
              </a:ext>
            </a:extLst>
          </p:cNvPr>
          <p:cNvSpPr>
            <a:spLocks noGrp="1"/>
          </p:cNvSpPr>
          <p:nvPr/>
        </p:nvSpPr>
        <p:spPr>
          <a:xfrm>
            <a:off x="2857500" y="72675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Poise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59B7F30-2FDC-485B-B534-0C6FC87AFBBA}"/>
              </a:ext>
            </a:extLst>
          </p:cNvPr>
          <p:cNvSpPr>
            <a:spLocks noGrp="1"/>
          </p:cNvSpPr>
          <p:nvPr/>
        </p:nvSpPr>
        <p:spPr>
          <a:xfrm>
            <a:off x="2857500" y="77438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A3F8B7B-0C67-44F8-BDA6-4F72FB5EDC86}"/>
              </a:ext>
            </a:extLst>
          </p:cNvPr>
          <p:cNvSpPr>
            <a:spLocks noGrp="1"/>
          </p:cNvSpPr>
          <p:nvPr/>
        </p:nvSpPr>
        <p:spPr>
          <a:xfrm>
            <a:off x="800100" y="81724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58445F0-E161-4D4E-B426-B48B54483244}"/>
              </a:ext>
            </a:extLst>
          </p:cNvPr>
          <p:cNvSpPr>
            <a:spLocks noGrp="1"/>
          </p:cNvSpPr>
          <p:nvPr/>
        </p:nvSpPr>
        <p:spPr>
          <a:xfrm>
            <a:off x="552450" y="8248650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125F1A-B735-47DD-89CE-AC7780A83652}"/>
              </a:ext>
            </a:extLst>
          </p:cNvPr>
          <p:cNvSpPr>
            <a:spLocks noGrp="1"/>
          </p:cNvSpPr>
          <p:nvPr/>
        </p:nvSpPr>
        <p:spPr>
          <a:xfrm>
            <a:off x="800100" y="82486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1:30–2:30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A19EA79-9CEC-47AF-9B53-A93D43D6A066}"/>
              </a:ext>
            </a:extLst>
          </p:cNvPr>
          <p:cNvSpPr>
            <a:spLocks noGrp="1"/>
          </p:cNvSpPr>
          <p:nvPr/>
        </p:nvSpPr>
        <p:spPr>
          <a:xfrm>
            <a:off x="2857500" y="82296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Publish Like A Pro &amp; Purpose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2895CB3-844D-4822-AADC-83FAFD966A49}"/>
              </a:ext>
            </a:extLst>
          </p:cNvPr>
          <p:cNvSpPr>
            <a:spLocks noGrp="1"/>
          </p:cNvSpPr>
          <p:nvPr/>
        </p:nvSpPr>
        <p:spPr>
          <a:xfrm>
            <a:off x="2857500" y="87058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Joylynn M. Ross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1336DA-A40F-436D-9EE8-CAD22827D5A5}"/>
              </a:ext>
            </a:extLst>
          </p:cNvPr>
          <p:cNvSpPr>
            <a:spLocks noGrp="1"/>
          </p:cNvSpPr>
          <p:nvPr/>
        </p:nvSpPr>
        <p:spPr>
          <a:xfrm>
            <a:off x="800100" y="913447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C75CFD-2FB1-42A4-8EEC-2F1040F9DAC6}"/>
              </a:ext>
            </a:extLst>
          </p:cNvPr>
          <p:cNvSpPr>
            <a:spLocks noGrp="1"/>
          </p:cNvSpPr>
          <p:nvPr/>
        </p:nvSpPr>
        <p:spPr>
          <a:xfrm>
            <a:off x="552450" y="9210675"/>
            <a:ext cx="76200" cy="847725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7ADC88C-552A-4AD3-8355-4D0D1374FFC0}"/>
              </a:ext>
            </a:extLst>
          </p:cNvPr>
          <p:cNvSpPr>
            <a:spLocks noGrp="1"/>
          </p:cNvSpPr>
          <p:nvPr/>
        </p:nvSpPr>
        <p:spPr>
          <a:xfrm>
            <a:off x="800100" y="921067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2:30–2:40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A001A47-261B-4959-8D7C-1107061D6F34}"/>
              </a:ext>
            </a:extLst>
          </p:cNvPr>
          <p:cNvSpPr>
            <a:spLocks noGrp="1"/>
          </p:cNvSpPr>
          <p:nvPr/>
        </p:nvSpPr>
        <p:spPr>
          <a:xfrm>
            <a:off x="2857500" y="919162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All The Queen's Men Before Eden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C6CF77C-0A59-4EAB-BE94-54DB8F104AB3}"/>
              </a:ext>
            </a:extLst>
          </p:cNvPr>
          <p:cNvSpPr>
            <a:spLocks noGrp="1"/>
          </p:cNvSpPr>
          <p:nvPr/>
        </p:nvSpPr>
        <p:spPr>
          <a:xfrm>
            <a:off x="2857500" y="966787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Featured 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2F06E3A-6A9B-4585-A073-3A34DE248624}"/>
              </a:ext>
            </a:extLst>
          </p:cNvPr>
          <p:cNvSpPr>
            <a:spLocks noGrp="1"/>
          </p:cNvSpPr>
          <p:nvPr/>
        </p:nvSpPr>
        <p:spPr>
          <a:xfrm>
            <a:off x="800100" y="10096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9E0756D-8B6B-4EE1-B073-52DBD27980F9}"/>
              </a:ext>
            </a:extLst>
          </p:cNvPr>
          <p:cNvSpPr>
            <a:spLocks noGrp="1"/>
          </p:cNvSpPr>
          <p:nvPr/>
        </p:nvSpPr>
        <p:spPr>
          <a:xfrm>
            <a:off x="552450" y="10172700"/>
            <a:ext cx="76200" cy="847725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7A43E8A-168B-41A7-96AC-E4CB9DF379A1}"/>
              </a:ext>
            </a:extLst>
          </p:cNvPr>
          <p:cNvSpPr>
            <a:spLocks noGrp="1"/>
          </p:cNvSpPr>
          <p:nvPr/>
        </p:nvSpPr>
        <p:spPr>
          <a:xfrm>
            <a:off x="800100" y="10172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2:40–3:31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0ECB897-555A-44FD-8C31-CE5DA3A41A59}"/>
              </a:ext>
            </a:extLst>
          </p:cNvPr>
          <p:cNvSpPr>
            <a:spLocks noGrp="1"/>
          </p:cNvSpPr>
          <p:nvPr/>
        </p:nvSpPr>
        <p:spPr>
          <a:xfrm>
            <a:off x="2857500" y="10153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Gardens of Fez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CF13E07-D49E-4D96-9001-A2CC61F943B3}"/>
              </a:ext>
            </a:extLst>
          </p:cNvPr>
          <p:cNvSpPr>
            <a:spLocks noGrp="1"/>
          </p:cNvSpPr>
          <p:nvPr/>
        </p:nvSpPr>
        <p:spPr>
          <a:xfrm>
            <a:off x="2857500" y="10629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Heidi Vogels · 00:50:30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E62159-04DB-4180-AE06-AB7EAA2C2727}"/>
              </a:ext>
            </a:extLst>
          </p:cNvPr>
          <p:cNvSpPr>
            <a:spLocks noGrp="1"/>
          </p:cNvSpPr>
          <p:nvPr/>
        </p:nvSpPr>
        <p:spPr>
          <a:xfrm>
            <a:off x="800100" y="11058525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165E129-2DA8-44B0-AA86-BE7486A680E9}"/>
              </a:ext>
            </a:extLst>
          </p:cNvPr>
          <p:cNvSpPr>
            <a:spLocks noGrp="1"/>
          </p:cNvSpPr>
          <p:nvPr/>
        </p:nvSpPr>
        <p:spPr>
          <a:xfrm>
            <a:off x="552450" y="11134725"/>
            <a:ext cx="76200" cy="84772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B25D42-683A-4789-A9CB-9B1B89C56281}"/>
              </a:ext>
            </a:extLst>
          </p:cNvPr>
          <p:cNvSpPr>
            <a:spLocks noGrp="1"/>
          </p:cNvSpPr>
          <p:nvPr/>
        </p:nvSpPr>
        <p:spPr>
          <a:xfrm>
            <a:off x="800100" y="11134725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24FC5DB-93E6-4B5D-A37C-DCFAB23850AB}"/>
              </a:ext>
            </a:extLst>
          </p:cNvPr>
          <p:cNvSpPr>
            <a:spLocks noGrp="1"/>
          </p:cNvSpPr>
          <p:nvPr/>
        </p:nvSpPr>
        <p:spPr>
          <a:xfrm>
            <a:off x="2857500" y="11115675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EF71AED-7B64-4A88-A2F0-B6A97D637078}"/>
              </a:ext>
            </a:extLst>
          </p:cNvPr>
          <p:cNvSpPr>
            <a:spLocks noGrp="1"/>
          </p:cNvSpPr>
          <p:nvPr/>
        </p:nvSpPr>
        <p:spPr>
          <a:xfrm>
            <a:off x="2857500" y="11591925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23FA1CB-DCD5-4E38-9F83-1F88C2A9EAB0}"/>
              </a:ext>
            </a:extLst>
          </p:cNvPr>
          <p:cNvSpPr>
            <a:spLocks noGrp="1"/>
          </p:cNvSpPr>
          <p:nvPr/>
        </p:nvSpPr>
        <p:spPr>
          <a:xfrm>
            <a:off x="800100" y="120205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1100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5E55197-5618-4F7B-A9EE-5451EE8BB7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F5C6AD-DC15-4F63-B4EF-3A3D35ECAC10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75C398-697A-413D-AF70-E947F8B20929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TWO  /  THURSDAY · OCTOBER 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CDA538-2EFA-4D26-BCEB-BFBA3EFDC1B5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6FEEB1-2B77-4966-94CE-60024D13F61F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F2C74-0001-48E1-9310-BE96F2E8FA6A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044713-0FAE-4DB2-9AB9-424F02BFE531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607584-0AF5-48D7-8D2F-58A55CEC99D8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83D094-9C15-4714-86E8-8BDC808DB947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E155C1-DCD5-4B87-8672-B892109AFFCA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F50645-F20A-42DB-8132-D95C12092FCE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A97243-A878-4684-867A-E2C7F8DAE0FD}"/>
              </a:ext>
            </a:extLst>
          </p:cNvPr>
          <p:cNvSpPr>
            <a:spLocks noGrp="1"/>
          </p:cNvSpPr>
          <p:nvPr/>
        </p:nvSpPr>
        <p:spPr>
          <a:xfrm>
            <a:off x="800100" y="3467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605B35-849D-4C14-A2F6-F8F02C426E19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87F55B-DBA8-41F3-8DC6-7DB809215AD0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 AM–12:02 PM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A2CD93-4DEB-4281-9700-BC0402B142BC}"/>
              </a:ext>
            </a:extLst>
          </p:cNvPr>
          <p:cNvSpPr>
            <a:spLocks noGrp="1"/>
          </p:cNvSpPr>
          <p:nvPr/>
        </p:nvSpPr>
        <p:spPr>
          <a:xfrm>
            <a:off x="2857500" y="3524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Nathan Farb and the Cold War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CA9920-6D47-4C7B-958D-EA2205476CAE}"/>
              </a:ext>
            </a:extLst>
          </p:cNvPr>
          <p:cNvSpPr>
            <a:spLocks noGrp="1"/>
          </p:cNvSpPr>
          <p:nvPr/>
        </p:nvSpPr>
        <p:spPr>
          <a:xfrm>
            <a:off x="2857500" y="4000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Nathaniel Knop · 01:51:36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3874AD-09E3-44EC-B6E7-E661BE0A7214}"/>
              </a:ext>
            </a:extLst>
          </p:cNvPr>
          <p:cNvSpPr>
            <a:spLocks noGrp="1"/>
          </p:cNvSpPr>
          <p:nvPr/>
        </p:nvSpPr>
        <p:spPr>
          <a:xfrm>
            <a:off x="800100" y="4533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546512-5835-4644-BD2E-FAE37BC1D069}"/>
              </a:ext>
            </a:extLst>
          </p:cNvPr>
          <p:cNvSpPr>
            <a:spLocks noGrp="1"/>
          </p:cNvSpPr>
          <p:nvPr/>
        </p:nvSpPr>
        <p:spPr>
          <a:xfrm>
            <a:off x="552450" y="4610100"/>
            <a:ext cx="76200" cy="95250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0895E9-7D12-4C7C-B020-8894FD9336A1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4480ED-132C-4FDC-A9F7-F1F69CEEDB88}"/>
              </a:ext>
            </a:extLst>
          </p:cNvPr>
          <p:cNvSpPr>
            <a:spLocks noGrp="1"/>
          </p:cNvSpPr>
          <p:nvPr/>
        </p:nvSpPr>
        <p:spPr>
          <a:xfrm>
            <a:off x="2857500" y="4591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E4A265-FB80-4D8D-B551-2E07CFB13DD5}"/>
              </a:ext>
            </a:extLst>
          </p:cNvPr>
          <p:cNvSpPr>
            <a:spLocks noGrp="1"/>
          </p:cNvSpPr>
          <p:nvPr/>
        </p:nvSpPr>
        <p:spPr>
          <a:xfrm>
            <a:off x="2857500" y="5067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7D8C23-A2CE-477B-976D-CC30F3321176}"/>
              </a:ext>
            </a:extLst>
          </p:cNvPr>
          <p:cNvSpPr>
            <a:spLocks noGrp="1"/>
          </p:cNvSpPr>
          <p:nvPr/>
        </p:nvSpPr>
        <p:spPr>
          <a:xfrm>
            <a:off x="800100" y="5600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E87A2D-621F-4F1A-B2C7-41CDDB3A314F}"/>
              </a:ext>
            </a:extLst>
          </p:cNvPr>
          <p:cNvSpPr>
            <a:spLocks noGrp="1"/>
          </p:cNvSpPr>
          <p:nvPr/>
        </p:nvSpPr>
        <p:spPr>
          <a:xfrm>
            <a:off x="552450" y="5676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7534B6-F04B-4CD8-8048-51079A0248AB}"/>
              </a:ext>
            </a:extLst>
          </p:cNvPr>
          <p:cNvSpPr>
            <a:spLocks noGrp="1"/>
          </p:cNvSpPr>
          <p:nvPr/>
        </p:nvSpPr>
        <p:spPr>
          <a:xfrm>
            <a:off x="800100" y="5676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1:00–2:01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A4ECD1-A0D0-4043-B432-8F1942D1EAC6}"/>
              </a:ext>
            </a:extLst>
          </p:cNvPr>
          <p:cNvSpPr>
            <a:spLocks noGrp="1"/>
          </p:cNvSpPr>
          <p:nvPr/>
        </p:nvSpPr>
        <p:spPr>
          <a:xfrm>
            <a:off x="2857500" y="5657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78573B-2DF8-4BA6-9184-4289ABA9F71F}"/>
              </a:ext>
            </a:extLst>
          </p:cNvPr>
          <p:cNvSpPr>
            <a:spLocks noGrp="1"/>
          </p:cNvSpPr>
          <p:nvPr/>
        </p:nvSpPr>
        <p:spPr>
          <a:xfrm>
            <a:off x="2857500" y="6134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833B9E-59D2-4419-BCDB-EDD0F01FF840}"/>
              </a:ext>
            </a:extLst>
          </p:cNvPr>
          <p:cNvSpPr>
            <a:spLocks noGrp="1"/>
          </p:cNvSpPr>
          <p:nvPr/>
        </p:nvSpPr>
        <p:spPr>
          <a:xfrm>
            <a:off x="800100" y="6667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DABF24-17C0-4038-8AE9-7D77F14F22A8}"/>
              </a:ext>
            </a:extLst>
          </p:cNvPr>
          <p:cNvSpPr>
            <a:spLocks noGrp="1"/>
          </p:cNvSpPr>
          <p:nvPr/>
        </p:nvSpPr>
        <p:spPr>
          <a:xfrm>
            <a:off x="552450" y="67437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C5F61A-70F6-45B6-93B2-4AB8DAFC2713}"/>
              </a:ext>
            </a:extLst>
          </p:cNvPr>
          <p:cNvSpPr>
            <a:spLocks noGrp="1"/>
          </p:cNvSpPr>
          <p:nvPr/>
        </p:nvSpPr>
        <p:spPr>
          <a:xfrm>
            <a:off x="800100" y="6743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2:01–2:42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37B6F30-1394-4713-8DE3-F6DAE1DC8B3C}"/>
              </a:ext>
            </a:extLst>
          </p:cNvPr>
          <p:cNvSpPr>
            <a:spLocks noGrp="1"/>
          </p:cNvSpPr>
          <p:nvPr/>
        </p:nvSpPr>
        <p:spPr>
          <a:xfrm>
            <a:off x="2857500" y="6724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87B186-1691-44D5-A163-0B8C9263F739}"/>
              </a:ext>
            </a:extLst>
          </p:cNvPr>
          <p:cNvSpPr>
            <a:spLocks noGrp="1"/>
          </p:cNvSpPr>
          <p:nvPr/>
        </p:nvSpPr>
        <p:spPr>
          <a:xfrm>
            <a:off x="2857500" y="7200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6F9FE36-C04D-41A6-9B29-CB25A9C2F60A}"/>
              </a:ext>
            </a:extLst>
          </p:cNvPr>
          <p:cNvSpPr>
            <a:spLocks noGrp="1"/>
          </p:cNvSpPr>
          <p:nvPr/>
        </p:nvSpPr>
        <p:spPr>
          <a:xfrm>
            <a:off x="800100" y="77343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EAE323-7273-4D55-B54F-5B784C4EBF26}"/>
              </a:ext>
            </a:extLst>
          </p:cNvPr>
          <p:cNvSpPr>
            <a:spLocks noGrp="1"/>
          </p:cNvSpPr>
          <p:nvPr/>
        </p:nvSpPr>
        <p:spPr>
          <a:xfrm>
            <a:off x="552450" y="78105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392A2B-4496-4412-AB72-BFF0CF6EC67E}"/>
              </a:ext>
            </a:extLst>
          </p:cNvPr>
          <p:cNvSpPr>
            <a:spLocks noGrp="1"/>
          </p:cNvSpPr>
          <p:nvPr/>
        </p:nvSpPr>
        <p:spPr>
          <a:xfrm>
            <a:off x="800100" y="7810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2:42–3:00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D725319-DA8D-49A4-9447-F4DA3EF7D50B}"/>
              </a:ext>
            </a:extLst>
          </p:cNvPr>
          <p:cNvSpPr>
            <a:spLocks noGrp="1"/>
          </p:cNvSpPr>
          <p:nvPr/>
        </p:nvSpPr>
        <p:spPr>
          <a:xfrm>
            <a:off x="2857500" y="7791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Lion in the Den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FDF1DFD-4B31-436D-BC99-B84444EC9FE7}"/>
              </a:ext>
            </a:extLst>
          </p:cNvPr>
          <p:cNvSpPr>
            <a:spLocks noGrp="1"/>
          </p:cNvSpPr>
          <p:nvPr/>
        </p:nvSpPr>
        <p:spPr>
          <a:xfrm>
            <a:off x="2857500" y="8267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Ryan Gourley · 00:17:18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11D63C3-C9DE-40D6-95F2-1360EFB47A9E}"/>
              </a:ext>
            </a:extLst>
          </p:cNvPr>
          <p:cNvSpPr>
            <a:spLocks noGrp="1"/>
          </p:cNvSpPr>
          <p:nvPr/>
        </p:nvSpPr>
        <p:spPr>
          <a:xfrm>
            <a:off x="800100" y="8801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8FC3505-0677-4B37-B692-0EDB1C929B4C}"/>
              </a:ext>
            </a:extLst>
          </p:cNvPr>
          <p:cNvSpPr>
            <a:spLocks noGrp="1"/>
          </p:cNvSpPr>
          <p:nvPr/>
        </p:nvSpPr>
        <p:spPr>
          <a:xfrm>
            <a:off x="552450" y="88773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8D4927E-68C7-47F8-A1AF-B4C1795B2EA7}"/>
              </a:ext>
            </a:extLst>
          </p:cNvPr>
          <p:cNvSpPr>
            <a:spLocks noGrp="1"/>
          </p:cNvSpPr>
          <p:nvPr/>
        </p:nvSpPr>
        <p:spPr>
          <a:xfrm>
            <a:off x="800100" y="8877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3:00–3:10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27FCBD-2EDD-4947-8EDA-7E14B9D03494}"/>
              </a:ext>
            </a:extLst>
          </p:cNvPr>
          <p:cNvSpPr>
            <a:spLocks noGrp="1"/>
          </p:cNvSpPr>
          <p:nvPr/>
        </p:nvSpPr>
        <p:spPr>
          <a:xfrm>
            <a:off x="2857500" y="8858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Caiyue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6FFFAF3-7B2A-4EBB-9885-70195AB1CBB5}"/>
              </a:ext>
            </a:extLst>
          </p:cNvPr>
          <p:cNvSpPr>
            <a:spLocks noGrp="1"/>
          </p:cNvSpPr>
          <p:nvPr/>
        </p:nvSpPr>
        <p:spPr>
          <a:xfrm>
            <a:off x="2857500" y="9334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4C69DFC-7928-47AC-AF31-B2698D61206B}"/>
              </a:ext>
            </a:extLst>
          </p:cNvPr>
          <p:cNvSpPr>
            <a:spLocks noGrp="1"/>
          </p:cNvSpPr>
          <p:nvPr/>
        </p:nvSpPr>
        <p:spPr>
          <a:xfrm>
            <a:off x="800100" y="9867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2379474-1479-4E42-8D93-1C05A982743C}"/>
              </a:ext>
            </a:extLst>
          </p:cNvPr>
          <p:cNvSpPr>
            <a:spLocks noGrp="1"/>
          </p:cNvSpPr>
          <p:nvPr/>
        </p:nvSpPr>
        <p:spPr>
          <a:xfrm>
            <a:off x="552450" y="99441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98A73DD-A94B-4943-AC26-17C9B0AAE51E}"/>
              </a:ext>
            </a:extLst>
          </p:cNvPr>
          <p:cNvSpPr>
            <a:spLocks noGrp="1"/>
          </p:cNvSpPr>
          <p:nvPr/>
        </p:nvSpPr>
        <p:spPr>
          <a:xfrm>
            <a:off x="800100" y="9944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3:10–3:20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8E8D2AD-1611-467A-A563-638AB5709C22}"/>
              </a:ext>
            </a:extLst>
          </p:cNvPr>
          <p:cNvSpPr>
            <a:spLocks noGrp="1"/>
          </p:cNvSpPr>
          <p:nvPr/>
        </p:nvSpPr>
        <p:spPr>
          <a:xfrm>
            <a:off x="2857500" y="9925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Spiral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F9A9428-24EC-4D6C-BDF4-CAF02D5EA5F7}"/>
              </a:ext>
            </a:extLst>
          </p:cNvPr>
          <p:cNvSpPr>
            <a:spLocks noGrp="1"/>
          </p:cNvSpPr>
          <p:nvPr/>
        </p:nvSpPr>
        <p:spPr>
          <a:xfrm>
            <a:off x="2857500" y="10401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A0D7FD8-CA4E-4095-AE6A-1A599D48F255}"/>
              </a:ext>
            </a:extLst>
          </p:cNvPr>
          <p:cNvSpPr>
            <a:spLocks noGrp="1"/>
          </p:cNvSpPr>
          <p:nvPr/>
        </p:nvSpPr>
        <p:spPr>
          <a:xfrm>
            <a:off x="800100" y="10934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5A27ACA-E09D-484D-B70A-666466914C96}"/>
              </a:ext>
            </a:extLst>
          </p:cNvPr>
          <p:cNvSpPr>
            <a:spLocks noGrp="1"/>
          </p:cNvSpPr>
          <p:nvPr/>
        </p:nvSpPr>
        <p:spPr>
          <a:xfrm>
            <a:off x="552450" y="11010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A433392-3763-4270-8AE1-58CA44F68589}"/>
              </a:ext>
            </a:extLst>
          </p:cNvPr>
          <p:cNvSpPr>
            <a:spLocks noGrp="1"/>
          </p:cNvSpPr>
          <p:nvPr/>
        </p:nvSpPr>
        <p:spPr>
          <a:xfrm>
            <a:off x="800100" y="11010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A19B944-71BF-48C9-8DF8-95349A0115AE}"/>
              </a:ext>
            </a:extLst>
          </p:cNvPr>
          <p:cNvSpPr>
            <a:spLocks noGrp="1"/>
          </p:cNvSpPr>
          <p:nvPr/>
        </p:nvSpPr>
        <p:spPr>
          <a:xfrm>
            <a:off x="2857500" y="10991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0140442-47FF-4D77-BA74-902B3FB19F89}"/>
              </a:ext>
            </a:extLst>
          </p:cNvPr>
          <p:cNvSpPr>
            <a:spLocks noGrp="1"/>
          </p:cNvSpPr>
          <p:nvPr/>
        </p:nvSpPr>
        <p:spPr>
          <a:xfrm>
            <a:off x="2857500" y="11468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B61C9D8-74B2-4DEE-A8E2-74C039EFDAC1}"/>
              </a:ext>
            </a:extLst>
          </p:cNvPr>
          <p:cNvSpPr>
            <a:spLocks noGrp="1"/>
          </p:cNvSpPr>
          <p:nvPr/>
        </p:nvSpPr>
        <p:spPr>
          <a:xfrm>
            <a:off x="800100" y="12001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0838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ACD26466-AF62-49C7-BAA2-7638482D536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2A7FE9-C9B5-49EB-BE7B-FEF2B68AF4D1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F0692F-F454-4BAA-B8F0-CA3EC0C13B9A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THREE  /  FRIDAY · OCTOBER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A8F52C-2403-473A-851B-E1EF5E91B514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402CCE-0A88-418E-B8BB-C715BC09AFEC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110F41-A465-47D2-BBCB-85FD5616F3F1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4DABB1-4C3F-4982-965E-B64631C306C1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C2BC99-A37F-4B0B-B168-5240E0E22E7A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336FD-4552-4BBC-99EC-5579E00189BE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1F858F-2063-454F-B800-DC594156A532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8BD936-0907-4112-ADA2-DBB99699159B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BE1920-9050-4987-BB4C-C510A415FD40}"/>
              </a:ext>
            </a:extLst>
          </p:cNvPr>
          <p:cNvSpPr>
            <a:spLocks noGrp="1"/>
          </p:cNvSpPr>
          <p:nvPr/>
        </p:nvSpPr>
        <p:spPr>
          <a:xfrm>
            <a:off x="800100" y="3467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5F2E80-BF41-49E3-861E-6B86368175A9}"/>
              </a:ext>
            </a:extLst>
          </p:cNvPr>
          <p:cNvSpPr>
            <a:spLocks noGrp="1"/>
          </p:cNvSpPr>
          <p:nvPr/>
        </p:nvSpPr>
        <p:spPr>
          <a:xfrm>
            <a:off x="552450" y="35433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AB9239-6E48-4C12-A350-378F2B90A765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10:10–11:56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C7EFAE-ADC6-4772-B86F-C6C82D9052C2}"/>
              </a:ext>
            </a:extLst>
          </p:cNvPr>
          <p:cNvSpPr>
            <a:spLocks noGrp="1"/>
          </p:cNvSpPr>
          <p:nvPr/>
        </p:nvSpPr>
        <p:spPr>
          <a:xfrm>
            <a:off x="2857500" y="3524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D019E6-2910-4FE2-BCC7-C98C8A07864F}"/>
              </a:ext>
            </a:extLst>
          </p:cNvPr>
          <p:cNvSpPr>
            <a:spLocks noGrp="1"/>
          </p:cNvSpPr>
          <p:nvPr/>
        </p:nvSpPr>
        <p:spPr>
          <a:xfrm>
            <a:off x="2857500" y="4000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B08C08-0E41-4379-BBC8-E3EF9548DE99}"/>
              </a:ext>
            </a:extLst>
          </p:cNvPr>
          <p:cNvSpPr>
            <a:spLocks noGrp="1"/>
          </p:cNvSpPr>
          <p:nvPr/>
        </p:nvSpPr>
        <p:spPr>
          <a:xfrm>
            <a:off x="800100" y="4533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CF2E88-676C-477D-938D-B18C5827D77D}"/>
              </a:ext>
            </a:extLst>
          </p:cNvPr>
          <p:cNvSpPr>
            <a:spLocks noGrp="1"/>
          </p:cNvSpPr>
          <p:nvPr/>
        </p:nvSpPr>
        <p:spPr>
          <a:xfrm>
            <a:off x="552450" y="4610100"/>
            <a:ext cx="76200" cy="95250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512305-E940-435C-BA70-3D302209DE6A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11:56 AM–12:06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71CF1-A220-42E8-B3D2-439BB67AE817}"/>
              </a:ext>
            </a:extLst>
          </p:cNvPr>
          <p:cNvSpPr>
            <a:spLocks noGrp="1"/>
          </p:cNvSpPr>
          <p:nvPr/>
        </p:nvSpPr>
        <p:spPr>
          <a:xfrm>
            <a:off x="2857500" y="4591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Dreamy Delirium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C9D9E1-A0FC-4C62-BF12-4644CC3CE54D}"/>
              </a:ext>
            </a:extLst>
          </p:cNvPr>
          <p:cNvSpPr>
            <a:spLocks noGrp="1"/>
          </p:cNvSpPr>
          <p:nvPr/>
        </p:nvSpPr>
        <p:spPr>
          <a:xfrm>
            <a:off x="2857500" y="5067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E73060-692E-496B-8821-5133B4433E0B}"/>
              </a:ext>
            </a:extLst>
          </p:cNvPr>
          <p:cNvSpPr>
            <a:spLocks noGrp="1"/>
          </p:cNvSpPr>
          <p:nvPr/>
        </p:nvSpPr>
        <p:spPr>
          <a:xfrm>
            <a:off x="800100" y="5600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736C6A-5DFC-43C6-A1F7-10A83E1EF3F9}"/>
              </a:ext>
            </a:extLst>
          </p:cNvPr>
          <p:cNvSpPr>
            <a:spLocks noGrp="1"/>
          </p:cNvSpPr>
          <p:nvPr/>
        </p:nvSpPr>
        <p:spPr>
          <a:xfrm>
            <a:off x="552450" y="56769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C486FD-54EC-4137-B5A5-9BB621E05320}"/>
              </a:ext>
            </a:extLst>
          </p:cNvPr>
          <p:cNvSpPr>
            <a:spLocks noGrp="1"/>
          </p:cNvSpPr>
          <p:nvPr/>
        </p:nvSpPr>
        <p:spPr>
          <a:xfrm>
            <a:off x="800100" y="5676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12:06–12:09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F00804-447C-4510-8E8B-B40524C02651}"/>
              </a:ext>
            </a:extLst>
          </p:cNvPr>
          <p:cNvSpPr>
            <a:spLocks noGrp="1"/>
          </p:cNvSpPr>
          <p:nvPr/>
        </p:nvSpPr>
        <p:spPr>
          <a:xfrm>
            <a:off x="2857500" y="5657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When Nobody Is Watching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BCE5FA-BB9D-454B-9DB8-687E48748333}"/>
              </a:ext>
            </a:extLst>
          </p:cNvPr>
          <p:cNvSpPr>
            <a:spLocks noGrp="1"/>
          </p:cNvSpPr>
          <p:nvPr/>
        </p:nvSpPr>
        <p:spPr>
          <a:xfrm>
            <a:off x="2857500" y="6134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Ana Cumbreras-Sena · 00:02:56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2424E8-4D80-4BB2-895B-5982EE4D6F33}"/>
              </a:ext>
            </a:extLst>
          </p:cNvPr>
          <p:cNvSpPr>
            <a:spLocks noGrp="1"/>
          </p:cNvSpPr>
          <p:nvPr/>
        </p:nvSpPr>
        <p:spPr>
          <a:xfrm>
            <a:off x="800100" y="6667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19D02D-BBFF-417B-975C-80C9E95BD369}"/>
              </a:ext>
            </a:extLst>
          </p:cNvPr>
          <p:cNvSpPr>
            <a:spLocks noGrp="1"/>
          </p:cNvSpPr>
          <p:nvPr/>
        </p:nvSpPr>
        <p:spPr>
          <a:xfrm>
            <a:off x="552450" y="6743700"/>
            <a:ext cx="76200" cy="95250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4182203-F9AB-41A2-A703-D515277714E7}"/>
              </a:ext>
            </a:extLst>
          </p:cNvPr>
          <p:cNvSpPr>
            <a:spLocks noGrp="1"/>
          </p:cNvSpPr>
          <p:nvPr/>
        </p:nvSpPr>
        <p:spPr>
          <a:xfrm>
            <a:off x="800100" y="67437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DE67B07-2559-48D8-9DE2-CB2E481697CA}"/>
              </a:ext>
            </a:extLst>
          </p:cNvPr>
          <p:cNvSpPr>
            <a:spLocks noGrp="1"/>
          </p:cNvSpPr>
          <p:nvPr/>
        </p:nvSpPr>
        <p:spPr>
          <a:xfrm>
            <a:off x="2857500" y="67246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6DFE5E-9692-4183-A03C-E9B622C0A8D1}"/>
              </a:ext>
            </a:extLst>
          </p:cNvPr>
          <p:cNvSpPr>
            <a:spLocks noGrp="1"/>
          </p:cNvSpPr>
          <p:nvPr/>
        </p:nvSpPr>
        <p:spPr>
          <a:xfrm>
            <a:off x="2857500" y="72009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CA0A1-BFFD-4DA9-A4AA-57BAB04A9209}"/>
              </a:ext>
            </a:extLst>
          </p:cNvPr>
          <p:cNvSpPr>
            <a:spLocks noGrp="1"/>
          </p:cNvSpPr>
          <p:nvPr/>
        </p:nvSpPr>
        <p:spPr>
          <a:xfrm>
            <a:off x="800100" y="77343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14D01E-F77F-4DB0-82EB-A1936B26EA16}"/>
              </a:ext>
            </a:extLst>
          </p:cNvPr>
          <p:cNvSpPr>
            <a:spLocks noGrp="1"/>
          </p:cNvSpPr>
          <p:nvPr/>
        </p:nvSpPr>
        <p:spPr>
          <a:xfrm>
            <a:off x="552450" y="78105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CC98D-0647-4FA5-A081-1A12201DE17B}"/>
              </a:ext>
            </a:extLst>
          </p:cNvPr>
          <p:cNvSpPr>
            <a:spLocks noGrp="1"/>
          </p:cNvSpPr>
          <p:nvPr/>
        </p:nvSpPr>
        <p:spPr>
          <a:xfrm>
            <a:off x="800100" y="7810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1:00–1:53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3549741-94A1-47B0-8D67-AFC660A4A35A}"/>
              </a:ext>
            </a:extLst>
          </p:cNvPr>
          <p:cNvSpPr>
            <a:spLocks noGrp="1"/>
          </p:cNvSpPr>
          <p:nvPr/>
        </p:nvSpPr>
        <p:spPr>
          <a:xfrm>
            <a:off x="2857500" y="7791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AD40042-F233-470B-BDBF-99F1181A9E73}"/>
              </a:ext>
            </a:extLst>
          </p:cNvPr>
          <p:cNvSpPr>
            <a:spLocks noGrp="1"/>
          </p:cNvSpPr>
          <p:nvPr/>
        </p:nvSpPr>
        <p:spPr>
          <a:xfrm>
            <a:off x="2857500" y="8267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8 student films · Full credits on showcase page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C5E968-051E-4273-81F8-4D1369DFD163}"/>
              </a:ext>
            </a:extLst>
          </p:cNvPr>
          <p:cNvSpPr>
            <a:spLocks noGrp="1"/>
          </p:cNvSpPr>
          <p:nvPr/>
        </p:nvSpPr>
        <p:spPr>
          <a:xfrm>
            <a:off x="800100" y="8801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93B913C-587B-4160-BEBB-B48D4FC174FA}"/>
              </a:ext>
            </a:extLst>
          </p:cNvPr>
          <p:cNvSpPr>
            <a:spLocks noGrp="1"/>
          </p:cNvSpPr>
          <p:nvPr/>
        </p:nvSpPr>
        <p:spPr>
          <a:xfrm>
            <a:off x="552450" y="88773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779E9C-FAEA-4562-BC57-14A15D765DA4}"/>
              </a:ext>
            </a:extLst>
          </p:cNvPr>
          <p:cNvSpPr>
            <a:spLocks noGrp="1"/>
          </p:cNvSpPr>
          <p:nvPr/>
        </p:nvSpPr>
        <p:spPr>
          <a:xfrm>
            <a:off x="800100" y="8877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1:53–2:10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C45318-DA7E-44E1-AAA0-9A4AEE7071CF}"/>
              </a:ext>
            </a:extLst>
          </p:cNvPr>
          <p:cNvSpPr>
            <a:spLocks noGrp="1"/>
          </p:cNvSpPr>
          <p:nvPr/>
        </p:nvSpPr>
        <p:spPr>
          <a:xfrm>
            <a:off x="2857500" y="8858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4D267A"/>
                </a:solidFill>
              </a:defRPr>
            </a:pPr>
            <a:r>
              <a:rPr sz="2100" b="1">
                <a:solidFill>
                  <a:srgbClr val="4D267A"/>
                </a:solidFill>
              </a:rPr>
              <a:t>STUDENT FILM SHOWCASE — BLOCK 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803AEC8-C6CE-428F-A964-9A837E07C050}"/>
              </a:ext>
            </a:extLst>
          </p:cNvPr>
          <p:cNvSpPr>
            <a:spLocks noGrp="1"/>
          </p:cNvSpPr>
          <p:nvPr/>
        </p:nvSpPr>
        <p:spPr>
          <a:xfrm>
            <a:off x="2857500" y="9334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4 student films · Full credits on showcase page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1031C36-F168-420D-90E1-5DA80CD75437}"/>
              </a:ext>
            </a:extLst>
          </p:cNvPr>
          <p:cNvSpPr>
            <a:spLocks noGrp="1"/>
          </p:cNvSpPr>
          <p:nvPr/>
        </p:nvSpPr>
        <p:spPr>
          <a:xfrm>
            <a:off x="800100" y="9867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C62B110-7CA8-4E85-8D44-6BD5A2EA763B}"/>
              </a:ext>
            </a:extLst>
          </p:cNvPr>
          <p:cNvSpPr>
            <a:spLocks noGrp="1"/>
          </p:cNvSpPr>
          <p:nvPr/>
        </p:nvSpPr>
        <p:spPr>
          <a:xfrm>
            <a:off x="552450" y="9944100"/>
            <a:ext cx="76200" cy="95250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CD097D6-F074-4B40-A34D-E663AC1DC20C}"/>
              </a:ext>
            </a:extLst>
          </p:cNvPr>
          <p:cNvSpPr>
            <a:spLocks noGrp="1"/>
          </p:cNvSpPr>
          <p:nvPr/>
        </p:nvSpPr>
        <p:spPr>
          <a:xfrm>
            <a:off x="800100" y="99441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2:10–2:15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4382C66-6A8E-466A-A442-AC7FE6753320}"/>
              </a:ext>
            </a:extLst>
          </p:cNvPr>
          <p:cNvSpPr>
            <a:spLocks noGrp="1"/>
          </p:cNvSpPr>
          <p:nvPr/>
        </p:nvSpPr>
        <p:spPr>
          <a:xfrm>
            <a:off x="2857500" y="99250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A City of Neighbors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138C431-0763-47FE-98BE-4D32C9A793F6}"/>
              </a:ext>
            </a:extLst>
          </p:cNvPr>
          <p:cNvSpPr>
            <a:spLocks noGrp="1"/>
          </p:cNvSpPr>
          <p:nvPr/>
        </p:nvSpPr>
        <p:spPr>
          <a:xfrm>
            <a:off x="2857500" y="104013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Drew King · 00:04:30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EA890E8-CDEA-436F-9F9A-D12932E58934}"/>
              </a:ext>
            </a:extLst>
          </p:cNvPr>
          <p:cNvSpPr>
            <a:spLocks noGrp="1"/>
          </p:cNvSpPr>
          <p:nvPr/>
        </p:nvSpPr>
        <p:spPr>
          <a:xfrm>
            <a:off x="800100" y="109347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C41F36-FCC3-4ADF-894B-D120912FBF40}"/>
              </a:ext>
            </a:extLst>
          </p:cNvPr>
          <p:cNvSpPr>
            <a:spLocks noGrp="1"/>
          </p:cNvSpPr>
          <p:nvPr/>
        </p:nvSpPr>
        <p:spPr>
          <a:xfrm>
            <a:off x="552450" y="11010900"/>
            <a:ext cx="76200" cy="95250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734ECC3-5100-492B-BAAE-7453DA0C6C9B}"/>
              </a:ext>
            </a:extLst>
          </p:cNvPr>
          <p:cNvSpPr>
            <a:spLocks noGrp="1"/>
          </p:cNvSpPr>
          <p:nvPr/>
        </p:nvSpPr>
        <p:spPr>
          <a:xfrm>
            <a:off x="800100" y="110109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4:00–5:00 PM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D373B21-AF71-4D67-8639-2958E7E75A72}"/>
              </a:ext>
            </a:extLst>
          </p:cNvPr>
          <p:cNvSpPr>
            <a:spLocks noGrp="1"/>
          </p:cNvSpPr>
          <p:nvPr/>
        </p:nvSpPr>
        <p:spPr>
          <a:xfrm>
            <a:off x="2857500" y="109918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The Glow Up: How Color Grading Elevates Every Creator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5844B82-8DDB-4D18-887F-64AAC774141F}"/>
              </a:ext>
            </a:extLst>
          </p:cNvPr>
          <p:cNvSpPr>
            <a:spLocks noGrp="1"/>
          </p:cNvSpPr>
          <p:nvPr/>
        </p:nvSpPr>
        <p:spPr>
          <a:xfrm>
            <a:off x="2857500" y="114681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Phillyflyboy · Closing thanks at conclusion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B17774C-B70F-4ECE-96B8-3FABB4CB88AE}"/>
              </a:ext>
            </a:extLst>
          </p:cNvPr>
          <p:cNvSpPr>
            <a:spLocks noGrp="1"/>
          </p:cNvSpPr>
          <p:nvPr/>
        </p:nvSpPr>
        <p:spPr>
          <a:xfrm>
            <a:off x="800100" y="120015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9546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0E3DB54-791B-4B0B-91D6-2B5DF33B3CB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DB75B5-DD98-49C9-8721-CD4448A689D8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3FAAE-A5A2-4DFB-8435-F05ACEA8DB4E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THREE  /  FRIDAY · OCTOBER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239114-1FA2-4B34-BBDB-5D5174C45FA3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1 OF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8A2004-E7DB-495D-AA37-1BF6F86EA92C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A793FE-C7F6-4BF4-A6CC-FDC3D4798C0D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DE0955-A852-481C-A796-F157E3BDFEBE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194F05-319C-4554-B7F1-16ED5CE252C1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B370DE-BA31-4B37-8789-4A969EF89B0D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8CD97A-5C95-4494-86E6-B4BAF16785CA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A04C82-D476-47C8-B7E2-D373FD2D5052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Ballroom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3096E-2EF0-497E-BC3A-6700CD5F5ACB}"/>
              </a:ext>
            </a:extLst>
          </p:cNvPr>
          <p:cNvSpPr>
            <a:spLocks noGrp="1"/>
          </p:cNvSpPr>
          <p:nvPr/>
        </p:nvSpPr>
        <p:spPr>
          <a:xfrm>
            <a:off x="800100" y="35242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F800CD-9195-48A9-80BE-FD2F4F606F9D}"/>
              </a:ext>
            </a:extLst>
          </p:cNvPr>
          <p:cNvSpPr>
            <a:spLocks noGrp="1"/>
          </p:cNvSpPr>
          <p:nvPr/>
        </p:nvSpPr>
        <p:spPr>
          <a:xfrm>
            <a:off x="552450" y="36004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7C523F-1244-4FA2-B9F0-4D6F1157A786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10:10–11:59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535F3F-65F3-4547-87B8-731898589094}"/>
              </a:ext>
            </a:extLst>
          </p:cNvPr>
          <p:cNvSpPr>
            <a:spLocks noGrp="1"/>
          </p:cNvSpPr>
          <p:nvPr/>
        </p:nvSpPr>
        <p:spPr>
          <a:xfrm>
            <a:off x="2857500" y="35814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Lessons from 100: Reflections in My Centennial Year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A4B863-2B76-4145-8379-79557C7EBCF3}"/>
              </a:ext>
            </a:extLst>
          </p:cNvPr>
          <p:cNvSpPr>
            <a:spLocks noGrp="1"/>
          </p:cNvSpPr>
          <p:nvPr/>
        </p:nvSpPr>
        <p:spPr>
          <a:xfrm>
            <a:off x="2857500" y="40576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Matthew Floyd · 01:48:53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4FE592-3A88-4B33-AC8D-0733921FF0EF}"/>
              </a:ext>
            </a:extLst>
          </p:cNvPr>
          <p:cNvSpPr>
            <a:spLocks noGrp="1"/>
          </p:cNvSpPr>
          <p:nvPr/>
        </p:nvSpPr>
        <p:spPr>
          <a:xfrm>
            <a:off x="800100" y="46482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ABB1B4-C4EE-46BA-93EA-F7401688A04F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76200" cy="100965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7A8D67-D410-471C-A8D5-9D30DAC1C6D1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 dirty="0">
                <a:solidFill>
                  <a:srgbClr val="4D267A"/>
                </a:solidFill>
              </a:rPr>
              <a:t>11:59 AM–12:0</a:t>
            </a:r>
            <a:r>
              <a:rPr lang="en-US" sz="1500" b="1" dirty="0">
                <a:solidFill>
                  <a:srgbClr val="4D267A"/>
                </a:solidFill>
              </a:rPr>
              <a:t>5</a:t>
            </a:r>
            <a:r>
              <a:rPr sz="1500" b="1" dirty="0">
                <a:solidFill>
                  <a:srgbClr val="4D267A"/>
                </a:solidFill>
              </a:rPr>
              <a:t>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7F1081-DA47-4F62-9B9C-512690BF813D}"/>
              </a:ext>
            </a:extLst>
          </p:cNvPr>
          <p:cNvSpPr>
            <a:spLocks noGrp="1"/>
          </p:cNvSpPr>
          <p:nvPr/>
        </p:nvSpPr>
        <p:spPr>
          <a:xfrm>
            <a:off x="2857500" y="47053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75" b="1">
                <a:solidFill>
                  <a:srgbClr val="171224"/>
                </a:solidFill>
              </a:defRPr>
            </a:pPr>
            <a:r>
              <a:rPr lang="en-US" sz="1875" b="1" dirty="0">
                <a:solidFill>
                  <a:srgbClr val="171224"/>
                </a:solidFill>
              </a:rPr>
              <a:t>Manifest Destiny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4679C0-2E4E-4F89-906D-1B512FE10A4E}"/>
              </a:ext>
            </a:extLst>
          </p:cNvPr>
          <p:cNvSpPr>
            <a:spLocks noGrp="1"/>
          </p:cNvSpPr>
          <p:nvPr/>
        </p:nvSpPr>
        <p:spPr>
          <a:xfrm>
            <a:off x="2857500" y="51816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275" b="0">
                <a:solidFill>
                  <a:srgbClr val="746B7C"/>
                </a:solidFill>
              </a:defRPr>
            </a:pPr>
            <a:r>
              <a:rPr lang="en-US" sz="1275" dirty="0">
                <a:solidFill>
                  <a:srgbClr val="746B7C"/>
                </a:solidFill>
              </a:rPr>
              <a:t>Directed by Eero Bamberger · 00:03:32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018DFB-1DBA-448C-B8B5-23EA2C160578}"/>
              </a:ext>
            </a:extLst>
          </p:cNvPr>
          <p:cNvSpPr>
            <a:spLocks noGrp="1"/>
          </p:cNvSpPr>
          <p:nvPr/>
        </p:nvSpPr>
        <p:spPr>
          <a:xfrm>
            <a:off x="800100" y="57721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A94939-6548-455B-BC47-C009F4C7FB80}"/>
              </a:ext>
            </a:extLst>
          </p:cNvPr>
          <p:cNvSpPr>
            <a:spLocks noGrp="1"/>
          </p:cNvSpPr>
          <p:nvPr/>
        </p:nvSpPr>
        <p:spPr>
          <a:xfrm>
            <a:off x="552450" y="5848350"/>
            <a:ext cx="76200" cy="1009650"/>
          </a:xfrm>
          <a:prstGeom prst="rect">
            <a:avLst/>
          </a:prstGeom>
          <a:solidFill>
            <a:srgbClr val="746B7C"/>
          </a:solidFill>
          <a:ln w="0">
            <a:solidFill>
              <a:srgbClr val="746B7C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1C359D-BD4C-4082-BF12-31606FCE3CA7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12:10–1:00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C83565A-7F3E-4B0A-BB5B-5B8923098A79}"/>
              </a:ext>
            </a:extLst>
          </p:cNvPr>
          <p:cNvSpPr>
            <a:spLocks noGrp="1"/>
          </p:cNvSpPr>
          <p:nvPr/>
        </p:nvSpPr>
        <p:spPr>
          <a:xfrm>
            <a:off x="2857500" y="58293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Lunch &amp; Networking Break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2A9663-0F07-4769-A6D9-18111A43787F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Programming resumes at 1:00 PM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E9431B-2B18-438E-8C74-EAD1B31C158C}"/>
              </a:ext>
            </a:extLst>
          </p:cNvPr>
          <p:cNvSpPr>
            <a:spLocks noGrp="1"/>
          </p:cNvSpPr>
          <p:nvPr/>
        </p:nvSpPr>
        <p:spPr>
          <a:xfrm>
            <a:off x="800100" y="6896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EFEE1B4-B97D-44DF-A7B5-F331341AE1F5}"/>
              </a:ext>
            </a:extLst>
          </p:cNvPr>
          <p:cNvSpPr>
            <a:spLocks noGrp="1"/>
          </p:cNvSpPr>
          <p:nvPr/>
        </p:nvSpPr>
        <p:spPr>
          <a:xfrm>
            <a:off x="552450" y="69723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B04DD2-CD25-4A71-8D74-1932870BA89F}"/>
              </a:ext>
            </a:extLst>
          </p:cNvPr>
          <p:cNvSpPr>
            <a:spLocks noGrp="1"/>
          </p:cNvSpPr>
          <p:nvPr/>
        </p:nvSpPr>
        <p:spPr>
          <a:xfrm>
            <a:off x="800100" y="6972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1:00–2:09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1691775-BC8D-49DF-B418-BA4D17DD445E}"/>
              </a:ext>
            </a:extLst>
          </p:cNvPr>
          <p:cNvSpPr>
            <a:spLocks noGrp="1"/>
          </p:cNvSpPr>
          <p:nvPr/>
        </p:nvSpPr>
        <p:spPr>
          <a:xfrm>
            <a:off x="2857500" y="6953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Honky Talkin'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351A14-8FBA-4117-8AEA-A4D661F24BD0}"/>
              </a:ext>
            </a:extLst>
          </p:cNvPr>
          <p:cNvSpPr>
            <a:spLocks noGrp="1"/>
          </p:cNvSpPr>
          <p:nvPr/>
        </p:nvSpPr>
        <p:spPr>
          <a:xfrm>
            <a:off x="2857500" y="7429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Eric Weltner · 01:08:51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6783FA3-38B3-423F-9DD6-44AA8B23B715}"/>
              </a:ext>
            </a:extLst>
          </p:cNvPr>
          <p:cNvSpPr>
            <a:spLocks noGrp="1"/>
          </p:cNvSpPr>
          <p:nvPr/>
        </p:nvSpPr>
        <p:spPr>
          <a:xfrm>
            <a:off x="800100" y="80200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419A17-890B-416F-8D9E-615853520E80}"/>
              </a:ext>
            </a:extLst>
          </p:cNvPr>
          <p:cNvSpPr>
            <a:spLocks noGrp="1"/>
          </p:cNvSpPr>
          <p:nvPr/>
        </p:nvSpPr>
        <p:spPr>
          <a:xfrm>
            <a:off x="552450" y="80962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426B9B-777C-4C01-8835-1F270F578D5B}"/>
              </a:ext>
            </a:extLst>
          </p:cNvPr>
          <p:cNvSpPr>
            <a:spLocks noGrp="1"/>
          </p:cNvSpPr>
          <p:nvPr/>
        </p:nvSpPr>
        <p:spPr>
          <a:xfrm>
            <a:off x="800100" y="80962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2:09–2:36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9E90D3-B201-4A0C-A468-92DFBF3118AB}"/>
              </a:ext>
            </a:extLst>
          </p:cNvPr>
          <p:cNvSpPr>
            <a:spLocks noGrp="1"/>
          </p:cNvSpPr>
          <p:nvPr/>
        </p:nvSpPr>
        <p:spPr>
          <a:xfrm>
            <a:off x="2857500" y="80772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In The Bluff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44D218-7444-4C4F-B2A1-4FCF5B32676D}"/>
              </a:ext>
            </a:extLst>
          </p:cNvPr>
          <p:cNvSpPr>
            <a:spLocks noGrp="1"/>
          </p:cNvSpPr>
          <p:nvPr/>
        </p:nvSpPr>
        <p:spPr>
          <a:xfrm>
            <a:off x="2857500" y="85534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Guy Latron Banks · 00:27:00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62DB1FC-E379-49B5-9C82-DA1CF8BEFBDA}"/>
              </a:ext>
            </a:extLst>
          </p:cNvPr>
          <p:cNvSpPr>
            <a:spLocks noGrp="1"/>
          </p:cNvSpPr>
          <p:nvPr/>
        </p:nvSpPr>
        <p:spPr>
          <a:xfrm>
            <a:off x="800100" y="91440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79544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2A7053B-763C-40C7-A4E7-9B71B919EC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61E5E1-B977-4D3B-AE17-BA42D6640DD2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AF8BC7-9F1F-4DEE-AE15-B31FFB43C509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THREE  /  FRIDAY · OCTOBER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06FEC-39AF-48AA-A92D-359665DEB4B6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B5D75"/>
                </a:solidFill>
              </a:defRPr>
            </a:pPr>
            <a:r>
              <a:rPr sz="1500" b="1">
                <a:solidFill>
                  <a:srgbClr val="2B5D75"/>
                </a:solidFill>
              </a:rPr>
              <a:t>BALLROOM  ·  10:00 AM–5:00 PM  ·  PAGE 2 OF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BEE2E2-447D-449B-B0D6-B22A236D059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CC1A0-A8D7-4E3F-BDFB-4644CA2BBB9E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F915F0-5E36-4857-A401-6C16034A933F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2172B7-5A7B-4DB6-9FDC-C9EA403DEBF7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8C82C0-32A8-4E26-9BF9-9AF8F5BDBA45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2:36–2:57 PM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FD86F6-F018-45D1-884C-F334582E891E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The Second Life of Freddie Nole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BBB4D-7B5E-4BEB-A870-76F90B88DA5C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DANA NACHMAN · 00:21:00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EEF74C-7C10-4835-A95C-AC51430E30EF}"/>
              </a:ext>
            </a:extLst>
          </p:cNvPr>
          <p:cNvSpPr>
            <a:spLocks noGrp="1"/>
          </p:cNvSpPr>
          <p:nvPr/>
        </p:nvSpPr>
        <p:spPr>
          <a:xfrm>
            <a:off x="800100" y="35242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EE8E0A-981B-409E-9E7C-169935595330}"/>
              </a:ext>
            </a:extLst>
          </p:cNvPr>
          <p:cNvSpPr>
            <a:spLocks noGrp="1"/>
          </p:cNvSpPr>
          <p:nvPr/>
        </p:nvSpPr>
        <p:spPr>
          <a:xfrm>
            <a:off x="552450" y="3600450"/>
            <a:ext cx="76200" cy="100965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BA303-4DD5-4540-A2B8-A4F8F9A3F4F1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2:57–3:07 PM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194472-B74A-4567-B624-4489A41BC36A}"/>
              </a:ext>
            </a:extLst>
          </p:cNvPr>
          <p:cNvSpPr>
            <a:spLocks noGrp="1"/>
          </p:cNvSpPr>
          <p:nvPr/>
        </p:nvSpPr>
        <p:spPr>
          <a:xfrm>
            <a:off x="2857500" y="35814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Eye for Nature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9828D1-7EA6-4BD3-8A55-C53D3FF68CBA}"/>
              </a:ext>
            </a:extLst>
          </p:cNvPr>
          <p:cNvSpPr>
            <a:spLocks noGrp="1"/>
          </p:cNvSpPr>
          <p:nvPr/>
        </p:nvSpPr>
        <p:spPr>
          <a:xfrm>
            <a:off x="2857500" y="40576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52BA03-67E0-4435-9F38-56F4941F4C7E}"/>
              </a:ext>
            </a:extLst>
          </p:cNvPr>
          <p:cNvSpPr>
            <a:spLocks noGrp="1"/>
          </p:cNvSpPr>
          <p:nvPr/>
        </p:nvSpPr>
        <p:spPr>
          <a:xfrm>
            <a:off x="800100" y="46482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4E3FF5-839E-4352-95CA-84425EF30DA8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D9AF19-6FB0-48CE-B741-E7A447ED89EC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3:07–3:12 PM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89CD38-87F9-494C-B5BB-AE3FCFB0D17D}"/>
              </a:ext>
            </a:extLst>
          </p:cNvPr>
          <p:cNvSpPr>
            <a:spLocks noGrp="1"/>
          </p:cNvSpPr>
          <p:nvPr/>
        </p:nvSpPr>
        <p:spPr>
          <a:xfrm>
            <a:off x="2857500" y="47053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Moe's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AA9600-D8F8-48B6-96B9-2D2DB39E7F33}"/>
              </a:ext>
            </a:extLst>
          </p:cNvPr>
          <p:cNvSpPr>
            <a:spLocks noGrp="1"/>
          </p:cNvSpPr>
          <p:nvPr/>
        </p:nvSpPr>
        <p:spPr>
          <a:xfrm>
            <a:off x="2857500" y="51816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Director not provided · 00:05:00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EDDBDF-DF5F-4B9C-B36E-DC4D8E127627}"/>
              </a:ext>
            </a:extLst>
          </p:cNvPr>
          <p:cNvSpPr>
            <a:spLocks noGrp="1"/>
          </p:cNvSpPr>
          <p:nvPr/>
        </p:nvSpPr>
        <p:spPr>
          <a:xfrm>
            <a:off x="800100" y="57721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5F509-49D3-461E-95FF-A07CEEED955F}"/>
              </a:ext>
            </a:extLst>
          </p:cNvPr>
          <p:cNvSpPr>
            <a:spLocks noGrp="1"/>
          </p:cNvSpPr>
          <p:nvPr/>
        </p:nvSpPr>
        <p:spPr>
          <a:xfrm>
            <a:off x="552450" y="58483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9E2901-F3B3-4F14-B690-23555479EFC8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3:12–3:15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A2EF17-987D-4326-994A-1505F7B50D24}"/>
              </a:ext>
            </a:extLst>
          </p:cNvPr>
          <p:cNvSpPr>
            <a:spLocks noGrp="1"/>
          </p:cNvSpPr>
          <p:nvPr/>
        </p:nvSpPr>
        <p:spPr>
          <a:xfrm>
            <a:off x="2857500" y="58293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Withering Roses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F35BA70-7C60-4857-B78C-C7C452183C4F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Adi Ouedraogo · 00:02:38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43083E-8674-4812-A782-9F71F7698C9E}"/>
              </a:ext>
            </a:extLst>
          </p:cNvPr>
          <p:cNvSpPr>
            <a:spLocks noGrp="1"/>
          </p:cNvSpPr>
          <p:nvPr/>
        </p:nvSpPr>
        <p:spPr>
          <a:xfrm>
            <a:off x="800100" y="6896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BED268-9E8F-42E7-A7AC-22215D4FA4F5}"/>
              </a:ext>
            </a:extLst>
          </p:cNvPr>
          <p:cNvSpPr>
            <a:spLocks noGrp="1"/>
          </p:cNvSpPr>
          <p:nvPr/>
        </p:nvSpPr>
        <p:spPr>
          <a:xfrm>
            <a:off x="552450" y="69723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6D44CF8-3A8D-4974-B2EE-1D30BDD0E576}"/>
              </a:ext>
            </a:extLst>
          </p:cNvPr>
          <p:cNvSpPr>
            <a:spLocks noGrp="1"/>
          </p:cNvSpPr>
          <p:nvPr/>
        </p:nvSpPr>
        <p:spPr>
          <a:xfrm>
            <a:off x="800100" y="6972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36740-4B90-4B80-93CD-F9987C40BF1A}"/>
              </a:ext>
            </a:extLst>
          </p:cNvPr>
          <p:cNvSpPr>
            <a:spLocks noGrp="1"/>
          </p:cNvSpPr>
          <p:nvPr/>
        </p:nvSpPr>
        <p:spPr>
          <a:xfrm>
            <a:off x="2857500" y="6953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D74E2C-A65D-45F4-8D9C-B1D1DE6A3A3B}"/>
              </a:ext>
            </a:extLst>
          </p:cNvPr>
          <p:cNvSpPr>
            <a:spLocks noGrp="1"/>
          </p:cNvSpPr>
          <p:nvPr/>
        </p:nvSpPr>
        <p:spPr>
          <a:xfrm>
            <a:off x="2857500" y="7429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79BF97-4FC0-4E8A-90AE-0795FF8C8D87}"/>
              </a:ext>
            </a:extLst>
          </p:cNvPr>
          <p:cNvSpPr>
            <a:spLocks noGrp="1"/>
          </p:cNvSpPr>
          <p:nvPr/>
        </p:nvSpPr>
        <p:spPr>
          <a:xfrm>
            <a:off x="800100" y="80200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76504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86BFE072-AF52-431E-9200-1399550AD2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238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54A8B1-FDE2-4A81-9EE5-9924B7BB25BC}"/>
              </a:ext>
            </a:extLst>
          </p:cNvPr>
          <p:cNvSpPr>
            <a:spLocks noGrp="1"/>
          </p:cNvSpPr>
          <p:nvPr/>
        </p:nvSpPr>
        <p:spPr>
          <a:xfrm>
            <a:off x="552450" y="59055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COLUMBUS FILM, AUTHOR &amp; PHOTOGRAPHY FESTIVAL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8AF4E6-61D4-4589-B301-D23F57ACF71F}"/>
              </a:ext>
            </a:extLst>
          </p:cNvPr>
          <p:cNvSpPr>
            <a:spLocks noGrp="1"/>
          </p:cNvSpPr>
          <p:nvPr/>
        </p:nvSpPr>
        <p:spPr>
          <a:xfrm>
            <a:off x="552450" y="1028700"/>
            <a:ext cx="9048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700" b="1">
                <a:solidFill>
                  <a:srgbClr val="171224"/>
                </a:solidFill>
              </a:defRPr>
            </a:pPr>
            <a:r>
              <a:rPr sz="2700" b="1">
                <a:solidFill>
                  <a:srgbClr val="171224"/>
                </a:solidFill>
              </a:rPr>
              <a:t>DAY FOUR  /  SATURDAY · OCTOBER 17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C7C0A7-26C7-47D0-B81B-CC54BBBA2789}"/>
              </a:ext>
            </a:extLst>
          </p:cNvPr>
          <p:cNvSpPr>
            <a:spLocks noGrp="1"/>
          </p:cNvSpPr>
          <p:nvPr/>
        </p:nvSpPr>
        <p:spPr>
          <a:xfrm>
            <a:off x="552450" y="163830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E3B54A"/>
                </a:solidFill>
              </a:defRPr>
            </a:pPr>
            <a:r>
              <a:rPr sz="1500" b="1">
                <a:solidFill>
                  <a:srgbClr val="E3B54A"/>
                </a:solidFill>
              </a:rPr>
              <a:t>MAIN THEATRE  ·  10:00 AM–5:00 PM  ·  PAGE 1 OF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AD5803-E648-4668-ABD1-E3B21C758507}"/>
              </a:ext>
            </a:extLst>
          </p:cNvPr>
          <p:cNvSpPr>
            <a:spLocks noGrp="1"/>
          </p:cNvSpPr>
          <p:nvPr/>
        </p:nvSpPr>
        <p:spPr>
          <a:xfrm>
            <a:off x="552450" y="2143125"/>
            <a:ext cx="9182100" cy="28575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96537A-02D0-4A24-B667-D1AD916A6CF5}"/>
              </a:ext>
            </a:extLst>
          </p:cNvPr>
          <p:cNvSpPr>
            <a:spLocks noGrp="1"/>
          </p:cNvSpPr>
          <p:nvPr/>
        </p:nvSpPr>
        <p:spPr>
          <a:xfrm>
            <a:off x="552450" y="12334875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Schedule subject to change.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70ADC3-568D-43E0-9E2A-3BCA21811C86}"/>
              </a:ext>
            </a:extLst>
          </p:cNvPr>
          <p:cNvSpPr>
            <a:spLocks noGrp="1"/>
          </p:cNvSpPr>
          <p:nvPr/>
        </p:nvSpPr>
        <p:spPr>
          <a:xfrm>
            <a:off x="7334250" y="12334875"/>
            <a:ext cx="2400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75" b="1">
                <a:solidFill>
                  <a:srgbClr val="4D267A"/>
                </a:solidFill>
              </a:defRPr>
            </a:pPr>
            <a:r>
              <a:rPr sz="1275" b="1">
                <a:solidFill>
                  <a:srgbClr val="4D267A"/>
                </a:solidFill>
              </a:rPr>
              <a:t>CFAP FESTIVAL 2026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9D0CB9-CD49-478C-B840-2B7CE8FD1B67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CECB3B-D84D-4AD8-82A1-027AC7682328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10:00–10:10 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B1D0A8-CA75-44BF-892C-994D647AEFFE}"/>
              </a:ext>
            </a:extLst>
          </p:cNvPr>
          <p:cNvSpPr>
            <a:spLocks noGrp="1"/>
          </p:cNvSpPr>
          <p:nvPr/>
        </p:nvSpPr>
        <p:spPr>
          <a:xfrm>
            <a:off x="2857500" y="24574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Welcome &amp; Festival 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996F01-F571-45F1-AA63-1F8A78E59D88}"/>
              </a:ext>
            </a:extLst>
          </p:cNvPr>
          <p:cNvSpPr>
            <a:spLocks noGrp="1"/>
          </p:cNvSpPr>
          <p:nvPr/>
        </p:nvSpPr>
        <p:spPr>
          <a:xfrm>
            <a:off x="2857500" y="29337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Main Theatre welcome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530145-5370-4AAC-BA6A-BCB9A9535ABB}"/>
              </a:ext>
            </a:extLst>
          </p:cNvPr>
          <p:cNvSpPr>
            <a:spLocks noGrp="1"/>
          </p:cNvSpPr>
          <p:nvPr/>
        </p:nvSpPr>
        <p:spPr>
          <a:xfrm>
            <a:off x="800100" y="35242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33E57C-336D-4C05-B93B-B554C1137FF8}"/>
              </a:ext>
            </a:extLst>
          </p:cNvPr>
          <p:cNvSpPr>
            <a:spLocks noGrp="1"/>
          </p:cNvSpPr>
          <p:nvPr/>
        </p:nvSpPr>
        <p:spPr>
          <a:xfrm>
            <a:off x="552450" y="3600450"/>
            <a:ext cx="76200" cy="1009650"/>
          </a:xfrm>
          <a:prstGeom prst="rect">
            <a:avLst/>
          </a:prstGeom>
          <a:solidFill>
            <a:srgbClr val="2B5D75"/>
          </a:solidFill>
          <a:ln w="0">
            <a:solidFill>
              <a:srgbClr val="2B5D75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B1D9B5-682A-4118-89E4-70937061D29C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10:10–10:20 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30E228-2DC2-4239-9EC3-278184D03FCF}"/>
              </a:ext>
            </a:extLst>
          </p:cNvPr>
          <p:cNvSpPr>
            <a:spLocks noGrp="1"/>
          </p:cNvSpPr>
          <p:nvPr/>
        </p:nvSpPr>
        <p:spPr>
          <a:xfrm>
            <a:off x="2857500" y="35814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Louvre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7E1539-841B-4D30-94E4-559ABA8722A3}"/>
              </a:ext>
            </a:extLst>
          </p:cNvPr>
          <p:cNvSpPr>
            <a:spLocks noGrp="1"/>
          </p:cNvSpPr>
          <p:nvPr/>
        </p:nvSpPr>
        <p:spPr>
          <a:xfrm>
            <a:off x="2857500" y="40576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Title discussion · 10 minutes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FFA436-3D84-40E1-BE63-3FE23887CBB2}"/>
              </a:ext>
            </a:extLst>
          </p:cNvPr>
          <p:cNvSpPr>
            <a:spLocks noGrp="1"/>
          </p:cNvSpPr>
          <p:nvPr/>
        </p:nvSpPr>
        <p:spPr>
          <a:xfrm>
            <a:off x="800100" y="46482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A2206-2253-4944-882B-5DFE9817C420}"/>
              </a:ext>
            </a:extLst>
          </p:cNvPr>
          <p:cNvSpPr>
            <a:spLocks noGrp="1"/>
          </p:cNvSpPr>
          <p:nvPr/>
        </p:nvSpPr>
        <p:spPr>
          <a:xfrm>
            <a:off x="552450" y="472440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4ED02D-9D39-40E7-99E8-6022D1DCD997}"/>
              </a:ext>
            </a:extLst>
          </p:cNvPr>
          <p:cNvSpPr>
            <a:spLocks noGrp="1"/>
          </p:cNvSpPr>
          <p:nvPr/>
        </p:nvSpPr>
        <p:spPr>
          <a:xfrm>
            <a:off x="800100" y="47244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10:20–10:24 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71FC58-F88D-41A3-AE19-8EE74F3AC479}"/>
              </a:ext>
            </a:extLst>
          </p:cNvPr>
          <p:cNvSpPr>
            <a:spLocks noGrp="1"/>
          </p:cNvSpPr>
          <p:nvPr/>
        </p:nvSpPr>
        <p:spPr>
          <a:xfrm>
            <a:off x="2857500" y="47053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Esther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B5C223-3196-42E7-BB2B-DA0742435A15}"/>
              </a:ext>
            </a:extLst>
          </p:cNvPr>
          <p:cNvSpPr>
            <a:spLocks noGrp="1"/>
          </p:cNvSpPr>
          <p:nvPr/>
        </p:nvSpPr>
        <p:spPr>
          <a:xfrm>
            <a:off x="2857500" y="51816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Directed by Marrio Big Yo Marshall, Yarima Karama · 00:04:00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BA349A-39E8-4F87-86DD-E01241F017C7}"/>
              </a:ext>
            </a:extLst>
          </p:cNvPr>
          <p:cNvSpPr>
            <a:spLocks noGrp="1"/>
          </p:cNvSpPr>
          <p:nvPr/>
        </p:nvSpPr>
        <p:spPr>
          <a:xfrm>
            <a:off x="800100" y="57721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441625-A077-4A18-9A6E-84C6D8335FE6}"/>
              </a:ext>
            </a:extLst>
          </p:cNvPr>
          <p:cNvSpPr>
            <a:spLocks noGrp="1"/>
          </p:cNvSpPr>
          <p:nvPr/>
        </p:nvSpPr>
        <p:spPr>
          <a:xfrm>
            <a:off x="552450" y="584835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569037-D1E0-45F1-B9CD-180D5460B6FE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11:00 AM–12:00 PM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00B504-8038-4894-A356-F34E86941A13}"/>
              </a:ext>
            </a:extLst>
          </p:cNvPr>
          <p:cNvSpPr>
            <a:spLocks noGrp="1"/>
          </p:cNvSpPr>
          <p:nvPr/>
        </p:nvSpPr>
        <p:spPr>
          <a:xfrm>
            <a:off x="2857500" y="58293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Packaging for TV and Film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1FB7F5-DEEE-436B-9769-77B3071C24E1}"/>
              </a:ext>
            </a:extLst>
          </p:cNvPr>
          <p:cNvSpPr>
            <a:spLocks noGrp="1"/>
          </p:cNvSpPr>
          <p:nvPr/>
        </p:nvSpPr>
        <p:spPr>
          <a:xfrm>
            <a:off x="2857500" y="63055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 with Tracey Baker-Simmons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B15352-52F5-42E7-9956-F30DFFA49105}"/>
              </a:ext>
            </a:extLst>
          </p:cNvPr>
          <p:cNvSpPr>
            <a:spLocks noGrp="1"/>
          </p:cNvSpPr>
          <p:nvPr/>
        </p:nvSpPr>
        <p:spPr>
          <a:xfrm>
            <a:off x="800100" y="68961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1F31D7-60A8-4DA1-9779-9886F0C458E2}"/>
              </a:ext>
            </a:extLst>
          </p:cNvPr>
          <p:cNvSpPr>
            <a:spLocks noGrp="1"/>
          </p:cNvSpPr>
          <p:nvPr/>
        </p:nvSpPr>
        <p:spPr>
          <a:xfrm>
            <a:off x="552450" y="69723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85557A8-8297-4C16-960B-92B6A39EA137}"/>
              </a:ext>
            </a:extLst>
          </p:cNvPr>
          <p:cNvSpPr>
            <a:spLocks noGrp="1"/>
          </p:cNvSpPr>
          <p:nvPr/>
        </p:nvSpPr>
        <p:spPr>
          <a:xfrm>
            <a:off x="800100" y="69723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12:00–1:00 PM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2CC06B5-1F16-414C-AF06-2B25DC410D37}"/>
              </a:ext>
            </a:extLst>
          </p:cNvPr>
          <p:cNvSpPr>
            <a:spLocks noGrp="1"/>
          </p:cNvSpPr>
          <p:nvPr/>
        </p:nvSpPr>
        <p:spPr>
          <a:xfrm>
            <a:off x="2857500" y="69532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71224"/>
                </a:solidFill>
              </a:defRPr>
            </a:pPr>
            <a:r>
              <a:rPr sz="1725" b="1">
                <a:solidFill>
                  <a:srgbClr val="171224"/>
                </a:solidFill>
              </a:rPr>
              <a:t>Faith &amp; Business: Leading with Purpose in the Marketplace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D59D790-1D90-4770-901C-7687F4B707B0}"/>
              </a:ext>
            </a:extLst>
          </p:cNvPr>
          <p:cNvSpPr>
            <a:spLocks noGrp="1"/>
          </p:cNvSpPr>
          <p:nvPr/>
        </p:nvSpPr>
        <p:spPr>
          <a:xfrm>
            <a:off x="2857500" y="74295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4519827-3482-418F-B745-FD6C27BAD04A}"/>
              </a:ext>
            </a:extLst>
          </p:cNvPr>
          <p:cNvSpPr>
            <a:spLocks noGrp="1"/>
          </p:cNvSpPr>
          <p:nvPr/>
        </p:nvSpPr>
        <p:spPr>
          <a:xfrm>
            <a:off x="800100" y="80200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D48EBDF-4CB6-46EB-B8B0-46775ADCF98A}"/>
              </a:ext>
            </a:extLst>
          </p:cNvPr>
          <p:cNvSpPr>
            <a:spLocks noGrp="1"/>
          </p:cNvSpPr>
          <p:nvPr/>
        </p:nvSpPr>
        <p:spPr>
          <a:xfrm>
            <a:off x="552450" y="8096250"/>
            <a:ext cx="76200" cy="1009650"/>
          </a:xfrm>
          <a:prstGeom prst="rect">
            <a:avLst/>
          </a:prstGeom>
          <a:solidFill>
            <a:srgbClr val="2A153F"/>
          </a:solidFill>
          <a:ln w="0">
            <a:solidFill>
              <a:srgbClr val="2A153F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B11329-3C97-41AC-8430-6707ED3CCBE1}"/>
              </a:ext>
            </a:extLst>
          </p:cNvPr>
          <p:cNvSpPr>
            <a:spLocks noGrp="1"/>
          </p:cNvSpPr>
          <p:nvPr/>
        </p:nvSpPr>
        <p:spPr>
          <a:xfrm>
            <a:off x="800100" y="80962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1:30–2:30 PM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1B79162-53D2-49E2-8C42-4561C3451653}"/>
              </a:ext>
            </a:extLst>
          </p:cNvPr>
          <p:cNvSpPr>
            <a:spLocks noGrp="1"/>
          </p:cNvSpPr>
          <p:nvPr/>
        </p:nvSpPr>
        <p:spPr>
          <a:xfrm>
            <a:off x="2857500" y="80772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Drew’s World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A0AD64-96A5-497B-9BA8-7BE44C436C2A}"/>
              </a:ext>
            </a:extLst>
          </p:cNvPr>
          <p:cNvSpPr>
            <a:spLocks noGrp="1"/>
          </p:cNvSpPr>
          <p:nvPr/>
        </p:nvSpPr>
        <p:spPr>
          <a:xfrm>
            <a:off x="2857500" y="85534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Director to be announced · Festival premiere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44A369B-358F-4D35-BA05-BAA611FF92F0}"/>
              </a:ext>
            </a:extLst>
          </p:cNvPr>
          <p:cNvSpPr>
            <a:spLocks noGrp="1"/>
          </p:cNvSpPr>
          <p:nvPr/>
        </p:nvSpPr>
        <p:spPr>
          <a:xfrm>
            <a:off x="800100" y="91440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21DBDD6-2543-4002-B771-9B83E9CABFBD}"/>
              </a:ext>
            </a:extLst>
          </p:cNvPr>
          <p:cNvSpPr>
            <a:spLocks noGrp="1"/>
          </p:cNvSpPr>
          <p:nvPr/>
        </p:nvSpPr>
        <p:spPr>
          <a:xfrm>
            <a:off x="552450" y="922020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543E68-B235-4FAC-BF2C-8FB986A3AF8E}"/>
              </a:ext>
            </a:extLst>
          </p:cNvPr>
          <p:cNvSpPr>
            <a:spLocks noGrp="1"/>
          </p:cNvSpPr>
          <p:nvPr/>
        </p:nvSpPr>
        <p:spPr>
          <a:xfrm>
            <a:off x="800100" y="922020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3:00–4:00 PM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EACB6DF-CFCF-40CC-84F4-1EF74D52DDA6}"/>
              </a:ext>
            </a:extLst>
          </p:cNvPr>
          <p:cNvSpPr>
            <a:spLocks noGrp="1"/>
          </p:cNvSpPr>
          <p:nvPr/>
        </p:nvSpPr>
        <p:spPr>
          <a:xfrm>
            <a:off x="2857500" y="920115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1224"/>
                </a:solidFill>
              </a:defRPr>
            </a:pPr>
            <a:r>
              <a:rPr sz="1575" b="1">
                <a:solidFill>
                  <a:srgbClr val="171224"/>
                </a:solidFill>
              </a:rPr>
              <a:t>Creating Without Breaking: The Importance of Mental Health for Creatives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D0CB10A-5AEB-481F-9E78-B58983BD2046}"/>
              </a:ext>
            </a:extLst>
          </p:cNvPr>
          <p:cNvSpPr>
            <a:spLocks noGrp="1"/>
          </p:cNvSpPr>
          <p:nvPr/>
        </p:nvSpPr>
        <p:spPr>
          <a:xfrm>
            <a:off x="2857500" y="967740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Workshop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3F1E2CB-D55E-4173-8DD6-07803B0D637C}"/>
              </a:ext>
            </a:extLst>
          </p:cNvPr>
          <p:cNvSpPr>
            <a:spLocks noGrp="1"/>
          </p:cNvSpPr>
          <p:nvPr/>
        </p:nvSpPr>
        <p:spPr>
          <a:xfrm>
            <a:off x="800100" y="1026795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C7803FF-32F9-4A2B-9FC6-9540F1F53A84}"/>
              </a:ext>
            </a:extLst>
          </p:cNvPr>
          <p:cNvSpPr>
            <a:spLocks noGrp="1"/>
          </p:cNvSpPr>
          <p:nvPr/>
        </p:nvSpPr>
        <p:spPr>
          <a:xfrm>
            <a:off x="552450" y="10344150"/>
            <a:ext cx="76200" cy="1009650"/>
          </a:xfrm>
          <a:prstGeom prst="rect">
            <a:avLst/>
          </a:prstGeom>
          <a:solidFill>
            <a:srgbClr val="E3B54A"/>
          </a:solidFill>
          <a:ln w="0">
            <a:solidFill>
              <a:srgbClr val="E3B54A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D1B2479-DB63-46FF-9D30-C6F4E7493E68}"/>
              </a:ext>
            </a:extLst>
          </p:cNvPr>
          <p:cNvSpPr>
            <a:spLocks noGrp="1"/>
          </p:cNvSpPr>
          <p:nvPr/>
        </p:nvSpPr>
        <p:spPr>
          <a:xfrm>
            <a:off x="800100" y="10344150"/>
            <a:ext cx="2000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4D267A"/>
                </a:solidFill>
              </a:defRPr>
            </a:pPr>
            <a:r>
              <a:rPr sz="1500" b="1">
                <a:solidFill>
                  <a:srgbClr val="4D267A"/>
                </a:solidFill>
              </a:rPr>
              <a:t>4:50–5:00 PM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C9EF75-DDC3-44C9-B30B-4B547A25C41C}"/>
              </a:ext>
            </a:extLst>
          </p:cNvPr>
          <p:cNvSpPr>
            <a:spLocks noGrp="1"/>
          </p:cNvSpPr>
          <p:nvPr/>
        </p:nvSpPr>
        <p:spPr>
          <a:xfrm>
            <a:off x="2857500" y="10325100"/>
            <a:ext cx="67437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1224"/>
                </a:solidFill>
              </a:defRPr>
            </a:pPr>
            <a:r>
              <a:rPr sz="1875" b="1">
                <a:solidFill>
                  <a:srgbClr val="171224"/>
                </a:solidFill>
              </a:rPr>
              <a:t>Closing Thanks &amp; Day Wrap-Up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D487E39-F9A6-41EB-AF59-DA70B68CD8C7}"/>
              </a:ext>
            </a:extLst>
          </p:cNvPr>
          <p:cNvSpPr>
            <a:spLocks noGrp="1"/>
          </p:cNvSpPr>
          <p:nvPr/>
        </p:nvSpPr>
        <p:spPr>
          <a:xfrm>
            <a:off x="2857500" y="10801350"/>
            <a:ext cx="6743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746B7C"/>
                </a:solidFill>
              </a:defRPr>
            </a:pPr>
            <a:r>
              <a:rPr sz="1275" b="0">
                <a:solidFill>
                  <a:srgbClr val="746B7C"/>
                </a:solidFill>
              </a:rPr>
              <a:t>Thank you for joining us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5AABEF3-6485-4071-8E44-A9C70E5AECD2}"/>
              </a:ext>
            </a:extLst>
          </p:cNvPr>
          <p:cNvSpPr>
            <a:spLocks noGrp="1"/>
          </p:cNvSpPr>
          <p:nvPr/>
        </p:nvSpPr>
        <p:spPr>
          <a:xfrm>
            <a:off x="800100" y="11391900"/>
            <a:ext cx="8801100" cy="9525"/>
          </a:xfrm>
          <a:prstGeom prst="rect">
            <a:avLst/>
          </a:prstGeom>
          <a:solidFill>
            <a:srgbClr val="DED5E4"/>
          </a:solidFill>
          <a:ln w="0">
            <a:solidFill>
              <a:srgbClr val="DED5E4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6366695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2102</Words>
  <Application>Microsoft Office PowerPoint</Application>
  <DocSecurity>0</DocSecurity>
  <PresentationFormat>Custom</PresentationFormat>
  <Paragraphs>428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Danielle Smith</cp:lastModifiedBy>
  <cp:revision>2</cp:revision>
  <dcterms:created xsi:type="dcterms:W3CDTF">2026-08-30T02:39:27Z</dcterms:created>
  <dcterms:modified xsi:type="dcterms:W3CDTF">2026-08-30T22:07:42Z</dcterms:modified>
</cp:coreProperties>
</file>